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6" r:id="rId1"/>
  </p:sldMasterIdLst>
  <p:notesMasterIdLst>
    <p:notesMasterId r:id="rId18"/>
  </p:notesMasterIdLst>
  <p:handoutMasterIdLst>
    <p:handoutMasterId r:id="rId19"/>
  </p:handoutMasterIdLst>
  <p:sldIdLst>
    <p:sldId id="460" r:id="rId2"/>
    <p:sldId id="410" r:id="rId3"/>
    <p:sldId id="413" r:id="rId4"/>
    <p:sldId id="461" r:id="rId5"/>
    <p:sldId id="439" r:id="rId6"/>
    <p:sldId id="414" r:id="rId7"/>
    <p:sldId id="472" r:id="rId8"/>
    <p:sldId id="422" r:id="rId9"/>
    <p:sldId id="438" r:id="rId10"/>
    <p:sldId id="462" r:id="rId11"/>
    <p:sldId id="448" r:id="rId12"/>
    <p:sldId id="464" r:id="rId13"/>
    <p:sldId id="463" r:id="rId14"/>
    <p:sldId id="465" r:id="rId15"/>
    <p:sldId id="466" r:id="rId16"/>
    <p:sldId id="469" r:id="rId17"/>
  </p:sldIdLst>
  <p:sldSz cx="12192000" cy="6858000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712" userDrawn="1">
          <p15:clr>
            <a:srgbClr val="A4A3A4"/>
          </p15:clr>
        </p15:guide>
        <p15:guide id="3" pos="456" userDrawn="1">
          <p15:clr>
            <a:srgbClr val="A4A3A4"/>
          </p15:clr>
        </p15:guide>
        <p15:guide id="4" pos="7224" userDrawn="1">
          <p15:clr>
            <a:srgbClr val="A4A3A4"/>
          </p15:clr>
        </p15:guide>
        <p15:guide id="5" orient="horz" pos="3840" userDrawn="1">
          <p15:clr>
            <a:srgbClr val="A4A3A4"/>
          </p15:clr>
        </p15:guide>
        <p15:guide id="6" orient="horz" pos="480" userDrawn="1">
          <p15:clr>
            <a:srgbClr val="A4A3A4"/>
          </p15:clr>
        </p15:guide>
        <p15:guide id="7" orient="horz" pos="1608" userDrawn="1">
          <p15:clr>
            <a:srgbClr val="A4A3A4"/>
          </p15:clr>
        </p15:guide>
        <p15:guide id="8" pos="2712" userDrawn="1">
          <p15:clr>
            <a:srgbClr val="A4A3A4"/>
          </p15:clr>
        </p15:guide>
        <p15:guide id="9" pos="4968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  <p15:guide id="11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0CD"/>
    <a:srgbClr val="E40C80"/>
    <a:srgbClr val="EAEAEA"/>
    <a:srgbClr val="EBEBEB"/>
    <a:srgbClr val="FFFFFF"/>
    <a:srgbClr val="F2F2F2"/>
    <a:srgbClr val="DCDEE0"/>
    <a:srgbClr val="ADB5DF"/>
    <a:srgbClr val="26262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291" autoAdjust="0"/>
  </p:normalViewPr>
  <p:slideViewPr>
    <p:cSldViewPr snapToGrid="0">
      <p:cViewPr varScale="1">
        <p:scale>
          <a:sx n="115" d="100"/>
          <a:sy n="115" d="100"/>
        </p:scale>
        <p:origin x="-270" y="-96"/>
      </p:cViewPr>
      <p:guideLst>
        <p:guide orient="horz" pos="2712"/>
        <p:guide orient="horz" pos="3840"/>
        <p:guide orient="horz" pos="480"/>
        <p:guide orient="horz" pos="1608"/>
        <p:guide orient="horz" pos="2160"/>
        <p:guide pos="456"/>
        <p:guide pos="7224"/>
        <p:guide pos="2712"/>
        <p:guide pos="4968"/>
        <p:guide pos="3840"/>
      </p:guideLst>
    </p:cSldViewPr>
  </p:slideViewPr>
  <p:outlineViewPr>
    <p:cViewPr>
      <p:scale>
        <a:sx n="33" d="100"/>
        <a:sy n="33" d="100"/>
      </p:scale>
      <p:origin x="0" y="-123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668"/>
    </p:cViewPr>
  </p:sorterViewPr>
  <p:notesViewPr>
    <p:cSldViewPr snapToGrid="0">
      <p:cViewPr varScale="1">
        <p:scale>
          <a:sx n="52" d="100"/>
          <a:sy n="52" d="100"/>
        </p:scale>
        <p:origin x="201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E40C80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99-45CA-B08D-0BF8BE06EA19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99-45CA-B08D-0BF8BE06EA19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E99-45CA-B08D-0BF8BE06EA19}"/>
              </c:ext>
            </c:extLst>
          </c:dPt>
          <c:val>
            <c:numRef>
              <c:f>Лист1!$B$2:$B$4</c:f>
              <c:numCache>
                <c:formatCode>General</c:formatCode>
                <c:ptCount val="3"/>
                <c:pt idx="0">
                  <c:v>9.1999999999999993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E99-45CA-B08D-0BF8BE06EA19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Кв. 1</c:v>
                      </c:pt>
                      <c:pt idx="1">
                        <c:v>Кв. 2</c:v>
                      </c:pt>
                      <c:pt idx="2">
                        <c:v>Кв. 3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E40C80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48-49B1-9884-495120BC1521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48-49B1-9884-495120BC1521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48-49B1-9884-495120BC1521}"/>
              </c:ext>
            </c:extLst>
          </c:dPt>
          <c:val>
            <c:numRef>
              <c:f>Лист1!$B$2:$B$4</c:f>
              <c:numCache>
                <c:formatCode>General</c:formatCode>
                <c:ptCount val="3"/>
                <c:pt idx="0">
                  <c:v>3.2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C48-49B1-9884-495120BC1521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Кв. 1</c:v>
                      </c:pt>
                      <c:pt idx="1">
                        <c:v>Кв. 2</c:v>
                      </c:pt>
                      <c:pt idx="2">
                        <c:v>Кв. 3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E40C80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17-4C5C-8C78-B6B0417BAFD9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17-4C5C-8C78-B6B0417BAFD9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C17-4C5C-8C78-B6B0417BAFD9}"/>
              </c:ext>
            </c:extLst>
          </c:dPt>
          <c:val>
            <c:numRef>
              <c:f>Лист1!$B$2:$B$4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6.2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C17-4C5C-8C78-B6B0417BAFD9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Кв. 1</c:v>
                      </c:pt>
                      <c:pt idx="1">
                        <c:v>Кв. 2</c:v>
                      </c:pt>
                      <c:pt idx="2">
                        <c:v>Кв. 3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E40C80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A95-4E07-B911-E38DF5F9D854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A95-4E07-B911-E38DF5F9D854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A95-4E07-B911-E38DF5F9D854}"/>
              </c:ext>
            </c:extLst>
          </c:dPt>
          <c:val>
            <c:numRef>
              <c:f>Лист1!$B$2:$B$4</c:f>
              <c:numCache>
                <c:formatCode>General</c:formatCode>
                <c:ptCount val="3"/>
                <c:pt idx="0">
                  <c:v>5.2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95-4E07-B911-E38DF5F9D854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Кв. 1</c:v>
                      </c:pt>
                      <c:pt idx="1">
                        <c:v>Кв. 2</c:v>
                      </c:pt>
                      <c:pt idx="2">
                        <c:v>Кв. 3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E40C80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E99-45CA-B08D-0BF8BE06EA19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99-45CA-B08D-0BF8BE06EA19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E99-45CA-B08D-0BF8BE06EA19}"/>
              </c:ext>
            </c:extLst>
          </c:dPt>
          <c:val>
            <c:numRef>
              <c:f>Лист1!$B$2:$B$4</c:f>
              <c:numCache>
                <c:formatCode>General</c:formatCode>
                <c:ptCount val="3"/>
                <c:pt idx="0">
                  <c:v>9.1999999999999993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E99-45CA-B08D-0BF8BE06EA19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Кв. 1</c:v>
                      </c:pt>
                      <c:pt idx="1">
                        <c:v>Кв. 2</c:v>
                      </c:pt>
                      <c:pt idx="2">
                        <c:v>Кв. 3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E40C80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C48-49B1-9884-495120BC1521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C48-49B1-9884-495120BC1521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C48-49B1-9884-495120BC1521}"/>
              </c:ext>
            </c:extLst>
          </c:dPt>
          <c:val>
            <c:numRef>
              <c:f>Лист1!$B$2:$B$4</c:f>
              <c:numCache>
                <c:formatCode>General</c:formatCode>
                <c:ptCount val="3"/>
                <c:pt idx="0">
                  <c:v>3.2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C48-49B1-9884-495120BC1521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Кв. 1</c:v>
                      </c:pt>
                      <c:pt idx="1">
                        <c:v>Кв. 2</c:v>
                      </c:pt>
                      <c:pt idx="2">
                        <c:v>Кв. 3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E40C80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C17-4C5C-8C78-B6B0417BAFD9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C17-4C5C-8C78-B6B0417BAFD9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C17-4C5C-8C78-B6B0417BAFD9}"/>
              </c:ext>
            </c:extLst>
          </c:dPt>
          <c:val>
            <c:numRef>
              <c:f>Лист1!$B$2:$B$4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6.2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C17-4C5C-8C78-B6B0417BAFD9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Кв. 1</c:v>
                      </c:pt>
                      <c:pt idx="1">
                        <c:v>Кв. 2</c:v>
                      </c:pt>
                      <c:pt idx="2">
                        <c:v>Кв. 3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E40C80"/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A95-4E07-B911-E38DF5F9D854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A95-4E07-B911-E38DF5F9D854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  <a:ln w="19050"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A95-4E07-B911-E38DF5F9D854}"/>
              </c:ext>
            </c:extLst>
          </c:dPt>
          <c:val>
            <c:numRef>
              <c:f>Лист1!$B$2:$B$4</c:f>
              <c:numCache>
                <c:formatCode>General</c:formatCode>
                <c:ptCount val="3"/>
                <c:pt idx="0">
                  <c:v>5.2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95-4E07-B911-E38DF5F9D854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="http://schemas.microsoft.com/office/drawing/2014/chart" xmlns:c16r2="http://schemas.microsoft.com/office/drawing/2015/06/chart"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Лист1!$A$2:$A$4</c15:sqref>
                        </c15:formulaRef>
                      </c:ext>
                    </c:extLst>
                    <c:strCache>
                      <c:ptCount val="3"/>
                      <c:pt idx="0">
                        <c:v>Кв. 1</c:v>
                      </c:pt>
                      <c:pt idx="1">
                        <c:v>Кв. 2</c:v>
                      </c:pt>
                      <c:pt idx="2">
                        <c:v>Кв. 3</c:v>
                      </c:pt>
                    </c:strCache>
                  </c:strRef>
                </c15:cat>
              </c15:filteredCategory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0298A-A03F-418F-998A-F7CA54F8B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89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FF55F-8596-4ED6-A487-C5C49AFFE812}" type="datetimeFigureOut">
              <a:rPr lang="id-ID" smtClean="0"/>
              <a:t>08/12/2018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0106B-FE1C-4EDD-AE60-AB8F600726B4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235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13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A0B396F7-2CCC-47C5-8C20-44FB1348FD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1247707" y="1842051"/>
            <a:ext cx="3536328" cy="4648200"/>
          </a:xfrm>
          <a:custGeom>
            <a:avLst/>
            <a:gdLst>
              <a:gd name="connsiteX0" fmla="*/ 0 w 3536328"/>
              <a:gd name="connsiteY0" fmla="*/ 0 h 4648200"/>
              <a:gd name="connsiteX1" fmla="*/ 3536328 w 3536328"/>
              <a:gd name="connsiteY1" fmla="*/ 0 h 4648200"/>
              <a:gd name="connsiteX2" fmla="*/ 3536328 w 3536328"/>
              <a:gd name="connsiteY2" fmla="*/ 4648200 h 4648200"/>
              <a:gd name="connsiteX3" fmla="*/ 0 w 3536328"/>
              <a:gd name="connsiteY3" fmla="*/ 464820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36328" h="4648200">
                <a:moveTo>
                  <a:pt x="0" y="0"/>
                </a:moveTo>
                <a:lnTo>
                  <a:pt x="3536328" y="0"/>
                </a:lnTo>
                <a:lnTo>
                  <a:pt x="3536328" y="4648200"/>
                </a:lnTo>
                <a:lnTo>
                  <a:pt x="0" y="4648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6AABD378-E1CA-4A66-AD8E-810B04B852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453809" y="-1"/>
            <a:ext cx="4490484" cy="2769704"/>
          </a:xfrm>
          <a:custGeom>
            <a:avLst/>
            <a:gdLst>
              <a:gd name="connsiteX0" fmla="*/ 0 w 4490484"/>
              <a:gd name="connsiteY0" fmla="*/ 0 h 2769704"/>
              <a:gd name="connsiteX1" fmla="*/ 4490484 w 4490484"/>
              <a:gd name="connsiteY1" fmla="*/ 0 h 2769704"/>
              <a:gd name="connsiteX2" fmla="*/ 4490484 w 4490484"/>
              <a:gd name="connsiteY2" fmla="*/ 2769704 h 2769704"/>
              <a:gd name="connsiteX3" fmla="*/ 0 w 4490484"/>
              <a:gd name="connsiteY3" fmla="*/ 2769704 h 276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90484" h="2769704">
                <a:moveTo>
                  <a:pt x="0" y="0"/>
                </a:moveTo>
                <a:lnTo>
                  <a:pt x="4490484" y="0"/>
                </a:lnTo>
                <a:lnTo>
                  <a:pt x="4490484" y="2769704"/>
                </a:lnTo>
                <a:lnTo>
                  <a:pt x="0" y="276970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61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E81FA80C-3F28-4F6D-86B5-80E5901A63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346559" y="380999"/>
            <a:ext cx="4676016" cy="6096000"/>
          </a:xfrm>
          <a:custGeom>
            <a:avLst/>
            <a:gdLst>
              <a:gd name="connsiteX0" fmla="*/ 0 w 4676016"/>
              <a:gd name="connsiteY0" fmla="*/ 0 h 6096000"/>
              <a:gd name="connsiteX1" fmla="*/ 4676016 w 4676016"/>
              <a:gd name="connsiteY1" fmla="*/ 0 h 6096000"/>
              <a:gd name="connsiteX2" fmla="*/ 4676016 w 4676016"/>
              <a:gd name="connsiteY2" fmla="*/ 6096000 h 6096000"/>
              <a:gd name="connsiteX3" fmla="*/ 0 w 4676016"/>
              <a:gd name="connsiteY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6016" h="6096000">
                <a:moveTo>
                  <a:pt x="0" y="0"/>
                </a:moveTo>
                <a:lnTo>
                  <a:pt x="4676016" y="0"/>
                </a:lnTo>
                <a:lnTo>
                  <a:pt x="4676016" y="6096000"/>
                </a:lnTo>
                <a:lnTo>
                  <a:pt x="0" y="6096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529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A34E3EC0-802A-4FD3-AEB0-DA61B11EF9A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1212573" y="1800638"/>
            <a:ext cx="2670314" cy="4184375"/>
          </a:xfrm>
          <a:custGeom>
            <a:avLst/>
            <a:gdLst>
              <a:gd name="connsiteX0" fmla="*/ 0 w 2670314"/>
              <a:gd name="connsiteY0" fmla="*/ 0 h 4184375"/>
              <a:gd name="connsiteX1" fmla="*/ 2670314 w 2670314"/>
              <a:gd name="connsiteY1" fmla="*/ 0 h 4184375"/>
              <a:gd name="connsiteX2" fmla="*/ 2670314 w 2670314"/>
              <a:gd name="connsiteY2" fmla="*/ 4184375 h 4184375"/>
              <a:gd name="connsiteX3" fmla="*/ 0 w 2670314"/>
              <a:gd name="connsiteY3" fmla="*/ 4184375 h 418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0314" h="4184375">
                <a:moveTo>
                  <a:pt x="0" y="0"/>
                </a:moveTo>
                <a:lnTo>
                  <a:pt x="2670314" y="0"/>
                </a:lnTo>
                <a:lnTo>
                  <a:pt x="2670314" y="4184375"/>
                </a:lnTo>
                <a:lnTo>
                  <a:pt x="0" y="418437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AD6A1D6-7148-4FB8-B881-F8D2CAF0AE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4028659" y="1800637"/>
            <a:ext cx="3193776" cy="5057362"/>
          </a:xfrm>
          <a:custGeom>
            <a:avLst/>
            <a:gdLst>
              <a:gd name="connsiteX0" fmla="*/ 0 w 3193776"/>
              <a:gd name="connsiteY0" fmla="*/ 0 h 5057362"/>
              <a:gd name="connsiteX1" fmla="*/ 3193776 w 3193776"/>
              <a:gd name="connsiteY1" fmla="*/ 0 h 5057362"/>
              <a:gd name="connsiteX2" fmla="*/ 3193776 w 3193776"/>
              <a:gd name="connsiteY2" fmla="*/ 5057362 h 5057362"/>
              <a:gd name="connsiteX3" fmla="*/ 0 w 3193776"/>
              <a:gd name="connsiteY3" fmla="*/ 5057362 h 5057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3776" h="5057362">
                <a:moveTo>
                  <a:pt x="0" y="0"/>
                </a:moveTo>
                <a:lnTo>
                  <a:pt x="3193776" y="0"/>
                </a:lnTo>
                <a:lnTo>
                  <a:pt x="3193776" y="5057362"/>
                </a:lnTo>
                <a:lnTo>
                  <a:pt x="0" y="505736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A74EE13E-8D16-4E6E-A052-5860CF39A5F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10151164" y="1800638"/>
            <a:ext cx="2040835" cy="4184375"/>
          </a:xfrm>
          <a:custGeom>
            <a:avLst/>
            <a:gdLst>
              <a:gd name="connsiteX0" fmla="*/ 0 w 2040835"/>
              <a:gd name="connsiteY0" fmla="*/ 0 h 4184375"/>
              <a:gd name="connsiteX1" fmla="*/ 2040835 w 2040835"/>
              <a:gd name="connsiteY1" fmla="*/ 0 h 4184375"/>
              <a:gd name="connsiteX2" fmla="*/ 2040835 w 2040835"/>
              <a:gd name="connsiteY2" fmla="*/ 4184375 h 4184375"/>
              <a:gd name="connsiteX3" fmla="*/ 0 w 2040835"/>
              <a:gd name="connsiteY3" fmla="*/ 4184375 h 418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0835" h="4184375">
                <a:moveTo>
                  <a:pt x="0" y="0"/>
                </a:moveTo>
                <a:lnTo>
                  <a:pt x="2040835" y="0"/>
                </a:lnTo>
                <a:lnTo>
                  <a:pt x="2040835" y="4184375"/>
                </a:lnTo>
                <a:lnTo>
                  <a:pt x="0" y="418437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07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3F4B2E04-558C-4A32-B13B-76A2B2BF5C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1554318" y="685799"/>
            <a:ext cx="2743200" cy="2743200"/>
          </a:xfrm>
          <a:custGeom>
            <a:avLst/>
            <a:gdLst>
              <a:gd name="connsiteX0" fmla="*/ 0 w 2743200"/>
              <a:gd name="connsiteY0" fmla="*/ 0 h 2743200"/>
              <a:gd name="connsiteX1" fmla="*/ 2743200 w 2743200"/>
              <a:gd name="connsiteY1" fmla="*/ 0 h 2743200"/>
              <a:gd name="connsiteX2" fmla="*/ 2743200 w 2743200"/>
              <a:gd name="connsiteY2" fmla="*/ 2743200 h 2743200"/>
              <a:gd name="connsiteX3" fmla="*/ 0 w 274320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743200">
                <a:moveTo>
                  <a:pt x="0" y="0"/>
                </a:moveTo>
                <a:lnTo>
                  <a:pt x="2743200" y="0"/>
                </a:lnTo>
                <a:lnTo>
                  <a:pt x="2743200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1451F059-C933-4DC0-90BB-5AEAF58632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4297518" y="3428999"/>
            <a:ext cx="6340164" cy="2743200"/>
          </a:xfrm>
          <a:custGeom>
            <a:avLst/>
            <a:gdLst>
              <a:gd name="connsiteX0" fmla="*/ 0 w 6340164"/>
              <a:gd name="connsiteY0" fmla="*/ 0 h 2743200"/>
              <a:gd name="connsiteX1" fmla="*/ 6340164 w 6340164"/>
              <a:gd name="connsiteY1" fmla="*/ 0 h 2743200"/>
              <a:gd name="connsiteX2" fmla="*/ 6340164 w 6340164"/>
              <a:gd name="connsiteY2" fmla="*/ 2743200 h 2743200"/>
              <a:gd name="connsiteX3" fmla="*/ 0 w 6340164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40164" h="2743200">
                <a:moveTo>
                  <a:pt x="0" y="0"/>
                </a:moveTo>
                <a:lnTo>
                  <a:pt x="6340164" y="0"/>
                </a:lnTo>
                <a:lnTo>
                  <a:pt x="6340164" y="2743200"/>
                </a:lnTo>
                <a:lnTo>
                  <a:pt x="0" y="27432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181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FF442044-68C3-4D9E-80D7-D8894E2FB3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3286538" y="3428999"/>
            <a:ext cx="1988025" cy="2606040"/>
          </a:xfrm>
          <a:custGeom>
            <a:avLst/>
            <a:gdLst>
              <a:gd name="connsiteX0" fmla="*/ 0 w 1988025"/>
              <a:gd name="connsiteY0" fmla="*/ 0 h 2606040"/>
              <a:gd name="connsiteX1" fmla="*/ 1988025 w 1988025"/>
              <a:gd name="connsiteY1" fmla="*/ 0 h 2606040"/>
              <a:gd name="connsiteX2" fmla="*/ 1988025 w 1988025"/>
              <a:gd name="connsiteY2" fmla="*/ 2606040 h 2606040"/>
              <a:gd name="connsiteX3" fmla="*/ 0 w 1988025"/>
              <a:gd name="connsiteY3" fmla="*/ 2606040 h 2606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8025" h="2606040">
                <a:moveTo>
                  <a:pt x="0" y="0"/>
                </a:moveTo>
                <a:lnTo>
                  <a:pt x="1988025" y="0"/>
                </a:lnTo>
                <a:lnTo>
                  <a:pt x="1988025" y="2606040"/>
                </a:lnTo>
                <a:lnTo>
                  <a:pt x="0" y="260604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A262BB1C-2D37-4A42-9E50-04F04C0D64A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821436" y="822959"/>
            <a:ext cx="4453128" cy="5212080"/>
          </a:xfrm>
          <a:custGeom>
            <a:avLst/>
            <a:gdLst>
              <a:gd name="connsiteX0" fmla="*/ 0 w 4453128"/>
              <a:gd name="connsiteY0" fmla="*/ 0 h 5212080"/>
              <a:gd name="connsiteX1" fmla="*/ 4453128 w 4453128"/>
              <a:gd name="connsiteY1" fmla="*/ 0 h 5212080"/>
              <a:gd name="connsiteX2" fmla="*/ 4453128 w 4453128"/>
              <a:gd name="connsiteY2" fmla="*/ 5212080 h 5212080"/>
              <a:gd name="connsiteX3" fmla="*/ 0 w 4453128"/>
              <a:gd name="connsiteY3" fmla="*/ 5212080 h 521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3128" h="5212080">
                <a:moveTo>
                  <a:pt x="0" y="0"/>
                </a:moveTo>
                <a:lnTo>
                  <a:pt x="4453128" y="0"/>
                </a:lnTo>
                <a:lnTo>
                  <a:pt x="4453128" y="5212080"/>
                </a:lnTo>
                <a:lnTo>
                  <a:pt x="0" y="521208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781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8884B756-484A-44BC-9D53-9CB87B95B8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1" y="380999"/>
            <a:ext cx="5764696" cy="6096000"/>
          </a:xfrm>
          <a:custGeom>
            <a:avLst/>
            <a:gdLst>
              <a:gd name="connsiteX0" fmla="*/ 0 w 5764696"/>
              <a:gd name="connsiteY0" fmla="*/ 0 h 6096000"/>
              <a:gd name="connsiteX1" fmla="*/ 5764696 w 5764696"/>
              <a:gd name="connsiteY1" fmla="*/ 0 h 6096000"/>
              <a:gd name="connsiteX2" fmla="*/ 5764696 w 5764696"/>
              <a:gd name="connsiteY2" fmla="*/ 6096000 h 6096000"/>
              <a:gd name="connsiteX3" fmla="*/ 0 w 5764696"/>
              <a:gd name="connsiteY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4696" h="6096000">
                <a:moveTo>
                  <a:pt x="0" y="0"/>
                </a:moveTo>
                <a:lnTo>
                  <a:pt x="5764696" y="0"/>
                </a:lnTo>
                <a:lnTo>
                  <a:pt x="5764696" y="6096000"/>
                </a:lnTo>
                <a:lnTo>
                  <a:pt x="0" y="6096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40718DFD-7DC0-4F96-9EC8-CDA005983D4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7535371" y="381000"/>
            <a:ext cx="4656629" cy="2627243"/>
          </a:xfrm>
          <a:custGeom>
            <a:avLst/>
            <a:gdLst>
              <a:gd name="connsiteX0" fmla="*/ 0 w 4656629"/>
              <a:gd name="connsiteY0" fmla="*/ 0 h 2627243"/>
              <a:gd name="connsiteX1" fmla="*/ 4656629 w 4656629"/>
              <a:gd name="connsiteY1" fmla="*/ 0 h 2627243"/>
              <a:gd name="connsiteX2" fmla="*/ 4656629 w 4656629"/>
              <a:gd name="connsiteY2" fmla="*/ 2627243 h 2627243"/>
              <a:gd name="connsiteX3" fmla="*/ 0 w 4656629"/>
              <a:gd name="connsiteY3" fmla="*/ 2627243 h 262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6629" h="2627243">
                <a:moveTo>
                  <a:pt x="0" y="0"/>
                </a:moveTo>
                <a:lnTo>
                  <a:pt x="4656629" y="0"/>
                </a:lnTo>
                <a:lnTo>
                  <a:pt x="4656629" y="2627243"/>
                </a:lnTo>
                <a:lnTo>
                  <a:pt x="0" y="262724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98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628C8AD7-2833-4E12-B135-03A9FDB551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-1" y="0"/>
            <a:ext cx="6970643" cy="4174435"/>
          </a:xfrm>
          <a:custGeom>
            <a:avLst/>
            <a:gdLst>
              <a:gd name="connsiteX0" fmla="*/ 0 w 6970643"/>
              <a:gd name="connsiteY0" fmla="*/ 0 h 4174435"/>
              <a:gd name="connsiteX1" fmla="*/ 6970643 w 6970643"/>
              <a:gd name="connsiteY1" fmla="*/ 0 h 4174435"/>
              <a:gd name="connsiteX2" fmla="*/ 6970643 w 6970643"/>
              <a:gd name="connsiteY2" fmla="*/ 4174435 h 4174435"/>
              <a:gd name="connsiteX3" fmla="*/ 0 w 6970643"/>
              <a:gd name="connsiteY3" fmla="*/ 4174435 h 4174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70643" h="4174435">
                <a:moveTo>
                  <a:pt x="0" y="0"/>
                </a:moveTo>
                <a:lnTo>
                  <a:pt x="6970643" y="0"/>
                </a:lnTo>
                <a:lnTo>
                  <a:pt x="6970643" y="4174435"/>
                </a:lnTo>
                <a:lnTo>
                  <a:pt x="0" y="417443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5DAACA93-5ABA-4953-BB88-AD0DE9304DA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9336156" y="-1"/>
            <a:ext cx="2855844" cy="6858000"/>
          </a:xfrm>
          <a:custGeom>
            <a:avLst/>
            <a:gdLst>
              <a:gd name="connsiteX0" fmla="*/ 0 w 2855844"/>
              <a:gd name="connsiteY0" fmla="*/ 0 h 6858000"/>
              <a:gd name="connsiteX1" fmla="*/ 2855844 w 2855844"/>
              <a:gd name="connsiteY1" fmla="*/ 0 h 6858000"/>
              <a:gd name="connsiteX2" fmla="*/ 2855844 w 2855844"/>
              <a:gd name="connsiteY2" fmla="*/ 6858000 h 6858000"/>
              <a:gd name="connsiteX3" fmla="*/ 0 w 285584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5844" h="6858000">
                <a:moveTo>
                  <a:pt x="0" y="0"/>
                </a:moveTo>
                <a:lnTo>
                  <a:pt x="2855844" y="0"/>
                </a:lnTo>
                <a:lnTo>
                  <a:pt x="285584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494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0CC86AF6-3C04-4643-A019-9E1D633A05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2681743" y="3198991"/>
            <a:ext cx="2339617" cy="4099327"/>
          </a:xfrm>
          <a:custGeom>
            <a:avLst/>
            <a:gdLst>
              <a:gd name="connsiteX0" fmla="*/ 0 w 2339617"/>
              <a:gd name="connsiteY0" fmla="*/ 0 h 4099327"/>
              <a:gd name="connsiteX1" fmla="*/ 2339617 w 2339617"/>
              <a:gd name="connsiteY1" fmla="*/ 0 h 4099327"/>
              <a:gd name="connsiteX2" fmla="*/ 2339617 w 2339617"/>
              <a:gd name="connsiteY2" fmla="*/ 4099327 h 4099327"/>
              <a:gd name="connsiteX3" fmla="*/ 0 w 2339617"/>
              <a:gd name="connsiteY3" fmla="*/ 4099327 h 4099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7" h="4099327">
                <a:moveTo>
                  <a:pt x="0" y="0"/>
                </a:moveTo>
                <a:lnTo>
                  <a:pt x="2339617" y="0"/>
                </a:lnTo>
                <a:lnTo>
                  <a:pt x="2339617" y="4099327"/>
                </a:lnTo>
                <a:lnTo>
                  <a:pt x="0" y="409932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687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B2D014C-24A0-4060-8259-E26779204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7671379" y="1238675"/>
            <a:ext cx="5425139" cy="3287781"/>
          </a:xfrm>
          <a:custGeom>
            <a:avLst/>
            <a:gdLst>
              <a:gd name="connsiteX0" fmla="*/ 0 w 5425139"/>
              <a:gd name="connsiteY0" fmla="*/ 0 h 3287781"/>
              <a:gd name="connsiteX1" fmla="*/ 5425139 w 5425139"/>
              <a:gd name="connsiteY1" fmla="*/ 0 h 3287781"/>
              <a:gd name="connsiteX2" fmla="*/ 5425139 w 5425139"/>
              <a:gd name="connsiteY2" fmla="*/ 3287781 h 3287781"/>
              <a:gd name="connsiteX3" fmla="*/ 0 w 5425139"/>
              <a:gd name="connsiteY3" fmla="*/ 3287781 h 328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5139" h="3287781">
                <a:moveTo>
                  <a:pt x="0" y="0"/>
                </a:moveTo>
                <a:lnTo>
                  <a:pt x="5425139" y="0"/>
                </a:lnTo>
                <a:lnTo>
                  <a:pt x="5425139" y="3287781"/>
                </a:lnTo>
                <a:lnTo>
                  <a:pt x="0" y="328778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02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014CE99-CD6D-49E4-B8F2-0D1EEBC105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3352800" y="685799"/>
            <a:ext cx="5486400" cy="5486400"/>
          </a:xfrm>
          <a:custGeom>
            <a:avLst/>
            <a:gdLst>
              <a:gd name="connsiteX0" fmla="*/ 2743200 w 5486400"/>
              <a:gd name="connsiteY0" fmla="*/ 0 h 5486400"/>
              <a:gd name="connsiteX1" fmla="*/ 5486400 w 5486400"/>
              <a:gd name="connsiteY1" fmla="*/ 2743200 h 5486400"/>
              <a:gd name="connsiteX2" fmla="*/ 2743200 w 5486400"/>
              <a:gd name="connsiteY2" fmla="*/ 5486400 h 5486400"/>
              <a:gd name="connsiteX3" fmla="*/ 0 w 5486400"/>
              <a:gd name="connsiteY3" fmla="*/ 2743200 h 5486400"/>
              <a:gd name="connsiteX4" fmla="*/ 2743200 w 5486400"/>
              <a:gd name="connsiteY4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6400" h="5486400">
                <a:moveTo>
                  <a:pt x="2743200" y="0"/>
                </a:moveTo>
                <a:cubicBezTo>
                  <a:pt x="4258228" y="0"/>
                  <a:pt x="5486400" y="1228172"/>
                  <a:pt x="5486400" y="2743200"/>
                </a:cubicBezTo>
                <a:cubicBezTo>
                  <a:pt x="5486400" y="4258228"/>
                  <a:pt x="4258228" y="5486400"/>
                  <a:pt x="2743200" y="5486400"/>
                </a:cubicBezTo>
                <a:cubicBezTo>
                  <a:pt x="1228172" y="5486400"/>
                  <a:pt x="0" y="4258228"/>
                  <a:pt x="0" y="2743200"/>
                </a:cubicBezTo>
                <a:cubicBezTo>
                  <a:pt x="0" y="1228172"/>
                  <a:pt x="1228172" y="0"/>
                  <a:pt x="2743200" y="0"/>
                </a:cubicBez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790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2FEBF1AA-5511-4664-AC94-8FF51B1C5EA9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10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4934A51D-E8B0-40DE-A31E-C1C6122762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1462112" y="1980026"/>
            <a:ext cx="2980944" cy="3931920"/>
          </a:xfrm>
          <a:custGeom>
            <a:avLst/>
            <a:gdLst>
              <a:gd name="connsiteX0" fmla="*/ 0 w 2980944"/>
              <a:gd name="connsiteY0" fmla="*/ 0 h 3931920"/>
              <a:gd name="connsiteX1" fmla="*/ 2980944 w 2980944"/>
              <a:gd name="connsiteY1" fmla="*/ 0 h 3931920"/>
              <a:gd name="connsiteX2" fmla="*/ 2980944 w 2980944"/>
              <a:gd name="connsiteY2" fmla="*/ 3931920 h 3931920"/>
              <a:gd name="connsiteX3" fmla="*/ 0 w 2980944"/>
              <a:gd name="connsiteY3" fmla="*/ 3931920 h 393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0944" h="3931920">
                <a:moveTo>
                  <a:pt x="0" y="0"/>
                </a:moveTo>
                <a:lnTo>
                  <a:pt x="2980944" y="0"/>
                </a:lnTo>
                <a:lnTo>
                  <a:pt x="2980944" y="3931920"/>
                </a:lnTo>
                <a:lnTo>
                  <a:pt x="0" y="393192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FD6F2967-7B2E-41D5-B8BF-F503F79EA6E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0" y="-1"/>
            <a:ext cx="12192000" cy="6858001"/>
          </a:xfrm>
          <a:custGeom>
            <a:avLst/>
            <a:gdLst>
              <a:gd name="connsiteX0" fmla="*/ 0 w 12192000"/>
              <a:gd name="connsiteY0" fmla="*/ 0 h 6858001"/>
              <a:gd name="connsiteX1" fmla="*/ 12192000 w 12192000"/>
              <a:gd name="connsiteY1" fmla="*/ 0 h 6858001"/>
              <a:gd name="connsiteX2" fmla="*/ 12192000 w 12192000"/>
              <a:gd name="connsiteY2" fmla="*/ 6858001 h 6858001"/>
              <a:gd name="connsiteX3" fmla="*/ 0 w 12192000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1">
                <a:moveTo>
                  <a:pt x="0" y="0"/>
                </a:moveTo>
                <a:lnTo>
                  <a:pt x="12192000" y="0"/>
                </a:lnTo>
                <a:lnTo>
                  <a:pt x="12192000" y="6858001"/>
                </a:lnTo>
                <a:lnTo>
                  <a:pt x="0" y="685800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21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8040F9CC-3EC0-45FC-8AAC-D55E798263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0" y="1031018"/>
            <a:ext cx="6096000" cy="4795962"/>
          </a:xfrm>
          <a:custGeom>
            <a:avLst/>
            <a:gdLst>
              <a:gd name="connsiteX0" fmla="*/ 0 w 6096000"/>
              <a:gd name="connsiteY0" fmla="*/ 0 h 4795962"/>
              <a:gd name="connsiteX1" fmla="*/ 6096000 w 6096000"/>
              <a:gd name="connsiteY1" fmla="*/ 0 h 4795962"/>
              <a:gd name="connsiteX2" fmla="*/ 6096000 w 6096000"/>
              <a:gd name="connsiteY2" fmla="*/ 4795962 h 4795962"/>
              <a:gd name="connsiteX3" fmla="*/ 0 w 6096000"/>
              <a:gd name="connsiteY3" fmla="*/ 4795962 h 479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4795962">
                <a:moveTo>
                  <a:pt x="0" y="0"/>
                </a:moveTo>
                <a:lnTo>
                  <a:pt x="6096000" y="0"/>
                </a:lnTo>
                <a:lnTo>
                  <a:pt x="6096000" y="4795962"/>
                </a:lnTo>
                <a:lnTo>
                  <a:pt x="0" y="479596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511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0055AF1C-9FBF-4578-B768-8E5D647EA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2239616" y="-1"/>
            <a:ext cx="3856384" cy="6858000"/>
          </a:xfrm>
          <a:custGeom>
            <a:avLst/>
            <a:gdLst>
              <a:gd name="connsiteX0" fmla="*/ 0 w 3856384"/>
              <a:gd name="connsiteY0" fmla="*/ 0 h 6858000"/>
              <a:gd name="connsiteX1" fmla="*/ 3856384 w 3856384"/>
              <a:gd name="connsiteY1" fmla="*/ 0 h 6858000"/>
              <a:gd name="connsiteX2" fmla="*/ 3856384 w 3856384"/>
              <a:gd name="connsiteY2" fmla="*/ 6858000 h 6858000"/>
              <a:gd name="connsiteX3" fmla="*/ 0 w 385638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6384" h="6858000">
                <a:moveTo>
                  <a:pt x="0" y="0"/>
                </a:moveTo>
                <a:lnTo>
                  <a:pt x="3856384" y="0"/>
                </a:lnTo>
                <a:lnTo>
                  <a:pt x="385638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467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17CAAF92-74A9-499C-BE77-BAA6F74402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4744278" y="380999"/>
            <a:ext cx="7074661" cy="6096000"/>
          </a:xfrm>
          <a:custGeom>
            <a:avLst/>
            <a:gdLst>
              <a:gd name="connsiteX0" fmla="*/ 0 w 7074661"/>
              <a:gd name="connsiteY0" fmla="*/ 0 h 6096000"/>
              <a:gd name="connsiteX1" fmla="*/ 7074661 w 7074661"/>
              <a:gd name="connsiteY1" fmla="*/ 0 h 6096000"/>
              <a:gd name="connsiteX2" fmla="*/ 7074661 w 7074661"/>
              <a:gd name="connsiteY2" fmla="*/ 6096000 h 6096000"/>
              <a:gd name="connsiteX3" fmla="*/ 0 w 7074661"/>
              <a:gd name="connsiteY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4661" h="6096000">
                <a:moveTo>
                  <a:pt x="0" y="0"/>
                </a:moveTo>
                <a:lnTo>
                  <a:pt x="7074661" y="0"/>
                </a:lnTo>
                <a:lnTo>
                  <a:pt x="7074661" y="6096000"/>
                </a:lnTo>
                <a:lnTo>
                  <a:pt x="0" y="6096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3973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4053B8C-5C7E-4772-B801-62E9630703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373061" y="380999"/>
            <a:ext cx="7074661" cy="6096000"/>
          </a:xfrm>
          <a:custGeom>
            <a:avLst/>
            <a:gdLst>
              <a:gd name="connsiteX0" fmla="*/ 0 w 7074661"/>
              <a:gd name="connsiteY0" fmla="*/ 0 h 6096000"/>
              <a:gd name="connsiteX1" fmla="*/ 7074661 w 7074661"/>
              <a:gd name="connsiteY1" fmla="*/ 0 h 6096000"/>
              <a:gd name="connsiteX2" fmla="*/ 7074661 w 7074661"/>
              <a:gd name="connsiteY2" fmla="*/ 6096000 h 6096000"/>
              <a:gd name="connsiteX3" fmla="*/ 0 w 7074661"/>
              <a:gd name="connsiteY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74661" h="6096000">
                <a:moveTo>
                  <a:pt x="0" y="0"/>
                </a:moveTo>
                <a:lnTo>
                  <a:pt x="7074661" y="0"/>
                </a:lnTo>
                <a:lnTo>
                  <a:pt x="7074661" y="6096000"/>
                </a:lnTo>
                <a:lnTo>
                  <a:pt x="0" y="6096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83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72CE85AC-A33A-4D2E-849F-43BD43F729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5446643" y="0"/>
            <a:ext cx="5073582" cy="5751443"/>
          </a:xfrm>
          <a:custGeom>
            <a:avLst/>
            <a:gdLst>
              <a:gd name="connsiteX0" fmla="*/ 0 w 5073582"/>
              <a:gd name="connsiteY0" fmla="*/ 0 h 5751443"/>
              <a:gd name="connsiteX1" fmla="*/ 5073582 w 5073582"/>
              <a:gd name="connsiteY1" fmla="*/ 0 h 5751443"/>
              <a:gd name="connsiteX2" fmla="*/ 5073582 w 5073582"/>
              <a:gd name="connsiteY2" fmla="*/ 5751443 h 5751443"/>
              <a:gd name="connsiteX3" fmla="*/ 0 w 5073582"/>
              <a:gd name="connsiteY3" fmla="*/ 5751443 h 575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3582" h="5751443">
                <a:moveTo>
                  <a:pt x="0" y="0"/>
                </a:moveTo>
                <a:lnTo>
                  <a:pt x="5073582" y="0"/>
                </a:lnTo>
                <a:lnTo>
                  <a:pt x="5073582" y="5751443"/>
                </a:lnTo>
                <a:lnTo>
                  <a:pt x="0" y="575144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65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84BE2194-46B9-4374-8BBF-9D6328C2499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2788636" y="707480"/>
            <a:ext cx="3141901" cy="4121426"/>
          </a:xfrm>
          <a:custGeom>
            <a:avLst/>
            <a:gdLst>
              <a:gd name="connsiteX0" fmla="*/ 0 w 3485321"/>
              <a:gd name="connsiteY0" fmla="*/ 0 h 4121426"/>
              <a:gd name="connsiteX1" fmla="*/ 3485321 w 3485321"/>
              <a:gd name="connsiteY1" fmla="*/ 0 h 4121426"/>
              <a:gd name="connsiteX2" fmla="*/ 3485321 w 3485321"/>
              <a:gd name="connsiteY2" fmla="*/ 4121426 h 4121426"/>
              <a:gd name="connsiteX3" fmla="*/ 0 w 3485321"/>
              <a:gd name="connsiteY3" fmla="*/ 4121426 h 4121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85321" h="4121426">
                <a:moveTo>
                  <a:pt x="0" y="0"/>
                </a:moveTo>
                <a:lnTo>
                  <a:pt x="3485321" y="0"/>
                </a:lnTo>
                <a:lnTo>
                  <a:pt x="3485321" y="4121426"/>
                </a:lnTo>
                <a:lnTo>
                  <a:pt x="0" y="41214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40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9592DD98-2178-4C2A-833C-2C595B0AD9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829055" y="836675"/>
            <a:ext cx="5184648" cy="5184648"/>
          </a:xfrm>
          <a:custGeom>
            <a:avLst/>
            <a:gdLst>
              <a:gd name="connsiteX0" fmla="*/ 0 w 5184648"/>
              <a:gd name="connsiteY0" fmla="*/ 0 h 5184648"/>
              <a:gd name="connsiteX1" fmla="*/ 5184648 w 5184648"/>
              <a:gd name="connsiteY1" fmla="*/ 0 h 5184648"/>
              <a:gd name="connsiteX2" fmla="*/ 5184648 w 5184648"/>
              <a:gd name="connsiteY2" fmla="*/ 5184648 h 5184648"/>
              <a:gd name="connsiteX3" fmla="*/ 0 w 5184648"/>
              <a:gd name="connsiteY3" fmla="*/ 5184648 h 518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4648" h="5184648">
                <a:moveTo>
                  <a:pt x="0" y="0"/>
                </a:moveTo>
                <a:lnTo>
                  <a:pt x="5184648" y="0"/>
                </a:lnTo>
                <a:lnTo>
                  <a:pt x="5184648" y="5184648"/>
                </a:lnTo>
                <a:lnTo>
                  <a:pt x="0" y="5184648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7D02526D-9EA0-48D7-B257-FA02E4E78FE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6178297" y="836675"/>
            <a:ext cx="5184648" cy="5184648"/>
          </a:xfrm>
          <a:custGeom>
            <a:avLst/>
            <a:gdLst>
              <a:gd name="connsiteX0" fmla="*/ 0 w 5184648"/>
              <a:gd name="connsiteY0" fmla="*/ 0 h 5184648"/>
              <a:gd name="connsiteX1" fmla="*/ 5184648 w 5184648"/>
              <a:gd name="connsiteY1" fmla="*/ 0 h 5184648"/>
              <a:gd name="connsiteX2" fmla="*/ 5184648 w 5184648"/>
              <a:gd name="connsiteY2" fmla="*/ 5184648 h 5184648"/>
              <a:gd name="connsiteX3" fmla="*/ 0 w 5184648"/>
              <a:gd name="connsiteY3" fmla="*/ 5184648 h 518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84648" h="5184648">
                <a:moveTo>
                  <a:pt x="0" y="0"/>
                </a:moveTo>
                <a:lnTo>
                  <a:pt x="5184648" y="0"/>
                </a:lnTo>
                <a:lnTo>
                  <a:pt x="5184648" y="5184648"/>
                </a:lnTo>
                <a:lnTo>
                  <a:pt x="0" y="5184648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00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546554D0-AC86-47B5-B998-A725D41DF5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2152152" y="822960"/>
            <a:ext cx="7887694" cy="5212080"/>
          </a:xfrm>
          <a:custGeom>
            <a:avLst/>
            <a:gdLst>
              <a:gd name="connsiteX0" fmla="*/ 0 w 7887694"/>
              <a:gd name="connsiteY0" fmla="*/ 0 h 5212080"/>
              <a:gd name="connsiteX1" fmla="*/ 7887694 w 7887694"/>
              <a:gd name="connsiteY1" fmla="*/ 0 h 5212080"/>
              <a:gd name="connsiteX2" fmla="*/ 7887694 w 7887694"/>
              <a:gd name="connsiteY2" fmla="*/ 5212080 h 5212080"/>
              <a:gd name="connsiteX3" fmla="*/ 0 w 7887694"/>
              <a:gd name="connsiteY3" fmla="*/ 5212080 h 5212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87694" h="5212080">
                <a:moveTo>
                  <a:pt x="0" y="0"/>
                </a:moveTo>
                <a:lnTo>
                  <a:pt x="7887694" y="0"/>
                </a:lnTo>
                <a:lnTo>
                  <a:pt x="7887694" y="5212080"/>
                </a:lnTo>
                <a:lnTo>
                  <a:pt x="0" y="521208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46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41748777-7018-408D-BF9C-E9A6F91882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4956313" y="1664804"/>
            <a:ext cx="6089373" cy="3528391"/>
          </a:xfrm>
          <a:custGeom>
            <a:avLst/>
            <a:gdLst>
              <a:gd name="connsiteX0" fmla="*/ 0 w 6089373"/>
              <a:gd name="connsiteY0" fmla="*/ 0 h 3528391"/>
              <a:gd name="connsiteX1" fmla="*/ 6089373 w 6089373"/>
              <a:gd name="connsiteY1" fmla="*/ 0 h 3528391"/>
              <a:gd name="connsiteX2" fmla="*/ 6089373 w 6089373"/>
              <a:gd name="connsiteY2" fmla="*/ 3528391 h 3528391"/>
              <a:gd name="connsiteX3" fmla="*/ 0 w 6089373"/>
              <a:gd name="connsiteY3" fmla="*/ 3528391 h 3528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9373" h="3528391">
                <a:moveTo>
                  <a:pt x="0" y="0"/>
                </a:moveTo>
                <a:lnTo>
                  <a:pt x="6089373" y="0"/>
                </a:lnTo>
                <a:lnTo>
                  <a:pt x="6089373" y="3528391"/>
                </a:lnTo>
                <a:lnTo>
                  <a:pt x="0" y="352839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50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24E425B4-7BCC-48AB-9046-4DA5491482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373062" y="945218"/>
            <a:ext cx="4967563" cy="4967563"/>
          </a:xfrm>
          <a:custGeom>
            <a:avLst/>
            <a:gdLst>
              <a:gd name="connsiteX0" fmla="*/ 0 w 4967563"/>
              <a:gd name="connsiteY0" fmla="*/ 0 h 4967563"/>
              <a:gd name="connsiteX1" fmla="*/ 4967563 w 4967563"/>
              <a:gd name="connsiteY1" fmla="*/ 0 h 4967563"/>
              <a:gd name="connsiteX2" fmla="*/ 4967563 w 4967563"/>
              <a:gd name="connsiteY2" fmla="*/ 4967563 h 4967563"/>
              <a:gd name="connsiteX3" fmla="*/ 0 w 4967563"/>
              <a:gd name="connsiteY3" fmla="*/ 4967563 h 49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7563" h="4967563">
                <a:moveTo>
                  <a:pt x="0" y="0"/>
                </a:moveTo>
                <a:lnTo>
                  <a:pt x="4967563" y="0"/>
                </a:lnTo>
                <a:lnTo>
                  <a:pt x="4967563" y="4967563"/>
                </a:lnTo>
                <a:lnTo>
                  <a:pt x="0" y="496756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34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DC3A2A5E-B55E-498A-A531-F6C98749E9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9174480" y="1156251"/>
            <a:ext cx="3017520" cy="4545496"/>
          </a:xfrm>
          <a:custGeom>
            <a:avLst/>
            <a:gdLst>
              <a:gd name="connsiteX0" fmla="*/ 0 w 3017520"/>
              <a:gd name="connsiteY0" fmla="*/ 0 h 4545496"/>
              <a:gd name="connsiteX1" fmla="*/ 3017520 w 3017520"/>
              <a:gd name="connsiteY1" fmla="*/ 0 h 4545496"/>
              <a:gd name="connsiteX2" fmla="*/ 3017520 w 3017520"/>
              <a:gd name="connsiteY2" fmla="*/ 4545496 h 4545496"/>
              <a:gd name="connsiteX3" fmla="*/ 0 w 3017520"/>
              <a:gd name="connsiteY3" fmla="*/ 4545496 h 454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7520" h="4545496">
                <a:moveTo>
                  <a:pt x="0" y="0"/>
                </a:moveTo>
                <a:lnTo>
                  <a:pt x="3017520" y="0"/>
                </a:lnTo>
                <a:lnTo>
                  <a:pt x="3017520" y="4545496"/>
                </a:lnTo>
                <a:lnTo>
                  <a:pt x="0" y="454549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926DABC7-6687-4537-BA31-EBD9EF039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3472069" y="1156251"/>
            <a:ext cx="5247861" cy="4545496"/>
          </a:xfrm>
          <a:custGeom>
            <a:avLst/>
            <a:gdLst>
              <a:gd name="connsiteX0" fmla="*/ 0 w 5247861"/>
              <a:gd name="connsiteY0" fmla="*/ 0 h 4545496"/>
              <a:gd name="connsiteX1" fmla="*/ 5247861 w 5247861"/>
              <a:gd name="connsiteY1" fmla="*/ 0 h 4545496"/>
              <a:gd name="connsiteX2" fmla="*/ 5247861 w 5247861"/>
              <a:gd name="connsiteY2" fmla="*/ 4545496 h 4545496"/>
              <a:gd name="connsiteX3" fmla="*/ 0 w 5247861"/>
              <a:gd name="connsiteY3" fmla="*/ 4545496 h 454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7861" h="4545496">
                <a:moveTo>
                  <a:pt x="0" y="0"/>
                </a:moveTo>
                <a:lnTo>
                  <a:pt x="5247861" y="0"/>
                </a:lnTo>
                <a:lnTo>
                  <a:pt x="5247861" y="4545496"/>
                </a:lnTo>
                <a:lnTo>
                  <a:pt x="0" y="454549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0A641002-AF41-443A-98E0-B5258C17B47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0" y="1156251"/>
            <a:ext cx="3017520" cy="4545496"/>
          </a:xfrm>
          <a:custGeom>
            <a:avLst/>
            <a:gdLst>
              <a:gd name="connsiteX0" fmla="*/ 0 w 3017520"/>
              <a:gd name="connsiteY0" fmla="*/ 0 h 4545496"/>
              <a:gd name="connsiteX1" fmla="*/ 3017520 w 3017520"/>
              <a:gd name="connsiteY1" fmla="*/ 0 h 4545496"/>
              <a:gd name="connsiteX2" fmla="*/ 3017520 w 3017520"/>
              <a:gd name="connsiteY2" fmla="*/ 4545496 h 4545496"/>
              <a:gd name="connsiteX3" fmla="*/ 0 w 3017520"/>
              <a:gd name="connsiteY3" fmla="*/ 4545496 h 454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7520" h="4545496">
                <a:moveTo>
                  <a:pt x="0" y="0"/>
                </a:moveTo>
                <a:lnTo>
                  <a:pt x="3017520" y="0"/>
                </a:lnTo>
                <a:lnTo>
                  <a:pt x="3017520" y="4545496"/>
                </a:lnTo>
                <a:lnTo>
                  <a:pt x="0" y="454549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222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19B2BE3-0CE6-4D6D-A478-99B4D39CAC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1046922" y="1033670"/>
            <a:ext cx="4253948" cy="5824330"/>
          </a:xfrm>
          <a:custGeom>
            <a:avLst/>
            <a:gdLst>
              <a:gd name="connsiteX0" fmla="*/ 0 w 4253948"/>
              <a:gd name="connsiteY0" fmla="*/ 0 h 5824330"/>
              <a:gd name="connsiteX1" fmla="*/ 4253948 w 4253948"/>
              <a:gd name="connsiteY1" fmla="*/ 0 h 5824330"/>
              <a:gd name="connsiteX2" fmla="*/ 4253948 w 4253948"/>
              <a:gd name="connsiteY2" fmla="*/ 5824330 h 5824330"/>
              <a:gd name="connsiteX3" fmla="*/ 0 w 4253948"/>
              <a:gd name="connsiteY3" fmla="*/ 5824330 h 582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3948" h="5824330">
                <a:moveTo>
                  <a:pt x="0" y="0"/>
                </a:moveTo>
                <a:lnTo>
                  <a:pt x="4253948" y="0"/>
                </a:lnTo>
                <a:lnTo>
                  <a:pt x="4253948" y="5824330"/>
                </a:lnTo>
                <a:lnTo>
                  <a:pt x="0" y="582433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8856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E1DDEB9F-C312-4447-AC16-CFAF20A7C7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6096001" y="1693792"/>
            <a:ext cx="6095999" cy="4159526"/>
          </a:xfrm>
          <a:custGeom>
            <a:avLst/>
            <a:gdLst>
              <a:gd name="connsiteX0" fmla="*/ 0 w 6095999"/>
              <a:gd name="connsiteY0" fmla="*/ 0 h 4159526"/>
              <a:gd name="connsiteX1" fmla="*/ 6095999 w 6095999"/>
              <a:gd name="connsiteY1" fmla="*/ 0 h 4159526"/>
              <a:gd name="connsiteX2" fmla="*/ 6095999 w 6095999"/>
              <a:gd name="connsiteY2" fmla="*/ 4159526 h 4159526"/>
              <a:gd name="connsiteX3" fmla="*/ 0 w 6095999"/>
              <a:gd name="connsiteY3" fmla="*/ 4159526 h 415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9" h="4159526">
                <a:moveTo>
                  <a:pt x="0" y="0"/>
                </a:moveTo>
                <a:lnTo>
                  <a:pt x="6095999" y="0"/>
                </a:lnTo>
                <a:lnTo>
                  <a:pt x="6095999" y="4159526"/>
                </a:lnTo>
                <a:lnTo>
                  <a:pt x="0" y="41595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71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FCF5386-6879-415A-AECB-BAB2A13E8E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2928731" y="-1"/>
            <a:ext cx="9263269" cy="6858000"/>
          </a:xfrm>
          <a:custGeom>
            <a:avLst/>
            <a:gdLst>
              <a:gd name="connsiteX0" fmla="*/ 0 w 9263269"/>
              <a:gd name="connsiteY0" fmla="*/ 0 h 6858000"/>
              <a:gd name="connsiteX1" fmla="*/ 9263269 w 9263269"/>
              <a:gd name="connsiteY1" fmla="*/ 0 h 6858000"/>
              <a:gd name="connsiteX2" fmla="*/ 9263269 w 9263269"/>
              <a:gd name="connsiteY2" fmla="*/ 6858000 h 6858000"/>
              <a:gd name="connsiteX3" fmla="*/ 0 w 926326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63269" h="6858000">
                <a:moveTo>
                  <a:pt x="0" y="0"/>
                </a:moveTo>
                <a:lnTo>
                  <a:pt x="9263269" y="0"/>
                </a:lnTo>
                <a:lnTo>
                  <a:pt x="9263269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51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126857E5-D12F-48B9-BF30-6F5C735C97D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0" y="511622"/>
            <a:ext cx="6409665" cy="5729495"/>
          </a:xfrm>
          <a:custGeom>
            <a:avLst/>
            <a:gdLst>
              <a:gd name="connsiteX0" fmla="*/ 0 w 6409665"/>
              <a:gd name="connsiteY0" fmla="*/ 0 h 5729495"/>
              <a:gd name="connsiteX1" fmla="*/ 6409665 w 6409665"/>
              <a:gd name="connsiteY1" fmla="*/ 0 h 5729495"/>
              <a:gd name="connsiteX2" fmla="*/ 6409665 w 6409665"/>
              <a:gd name="connsiteY2" fmla="*/ 5729495 h 5729495"/>
              <a:gd name="connsiteX3" fmla="*/ 0 w 6409665"/>
              <a:gd name="connsiteY3" fmla="*/ 5729495 h 5729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09665" h="5729495">
                <a:moveTo>
                  <a:pt x="0" y="0"/>
                </a:moveTo>
                <a:lnTo>
                  <a:pt x="6409665" y="0"/>
                </a:lnTo>
                <a:lnTo>
                  <a:pt x="6409665" y="5729495"/>
                </a:lnTo>
                <a:lnTo>
                  <a:pt x="0" y="572949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92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4F7E2E16-E5F0-4A2C-89CE-4A6C03F29A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3538709" y="2279672"/>
            <a:ext cx="1879158" cy="2284030"/>
          </a:xfrm>
          <a:custGeom>
            <a:avLst/>
            <a:gdLst>
              <a:gd name="connsiteX0" fmla="*/ 0 w 1879158"/>
              <a:gd name="connsiteY0" fmla="*/ 0 h 2284030"/>
              <a:gd name="connsiteX1" fmla="*/ 1879158 w 1879158"/>
              <a:gd name="connsiteY1" fmla="*/ 0 h 2284030"/>
              <a:gd name="connsiteX2" fmla="*/ 1879158 w 1879158"/>
              <a:gd name="connsiteY2" fmla="*/ 2284030 h 2284030"/>
              <a:gd name="connsiteX3" fmla="*/ 0 w 1879158"/>
              <a:gd name="connsiteY3" fmla="*/ 2284030 h 228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79158" h="2284030">
                <a:moveTo>
                  <a:pt x="0" y="0"/>
                </a:moveTo>
                <a:lnTo>
                  <a:pt x="1879158" y="0"/>
                </a:lnTo>
                <a:lnTo>
                  <a:pt x="1879158" y="2284030"/>
                </a:lnTo>
                <a:lnTo>
                  <a:pt x="0" y="228403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35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610632C7-1C90-44C7-A595-19C96B2288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2527258" y="1462617"/>
            <a:ext cx="3180459" cy="4000567"/>
          </a:xfrm>
          <a:custGeom>
            <a:avLst/>
            <a:gdLst>
              <a:gd name="connsiteX0" fmla="*/ 0 w 3180459"/>
              <a:gd name="connsiteY0" fmla="*/ 0 h 4000567"/>
              <a:gd name="connsiteX1" fmla="*/ 3180459 w 3180459"/>
              <a:gd name="connsiteY1" fmla="*/ 0 h 4000567"/>
              <a:gd name="connsiteX2" fmla="*/ 3180459 w 3180459"/>
              <a:gd name="connsiteY2" fmla="*/ 4000567 h 4000567"/>
              <a:gd name="connsiteX3" fmla="*/ 0 w 3180459"/>
              <a:gd name="connsiteY3" fmla="*/ 4000567 h 4000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80459" h="4000567">
                <a:moveTo>
                  <a:pt x="0" y="0"/>
                </a:moveTo>
                <a:lnTo>
                  <a:pt x="3180459" y="0"/>
                </a:lnTo>
                <a:lnTo>
                  <a:pt x="3180459" y="4000567"/>
                </a:lnTo>
                <a:lnTo>
                  <a:pt x="0" y="400056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5622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="" xmlns:a16="http://schemas.microsoft.com/office/drawing/2014/main" id="{7CF48832-F42F-4760-A2AD-FE40166E73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6233160" y="402203"/>
            <a:ext cx="2327744" cy="3414423"/>
          </a:xfrm>
          <a:custGeom>
            <a:avLst/>
            <a:gdLst>
              <a:gd name="connsiteX0" fmla="*/ 0 w 2327744"/>
              <a:gd name="connsiteY0" fmla="*/ 0 h 3414423"/>
              <a:gd name="connsiteX1" fmla="*/ 2327744 w 2327744"/>
              <a:gd name="connsiteY1" fmla="*/ 0 h 3414423"/>
              <a:gd name="connsiteX2" fmla="*/ 2327744 w 2327744"/>
              <a:gd name="connsiteY2" fmla="*/ 3414423 h 3414423"/>
              <a:gd name="connsiteX3" fmla="*/ 0 w 2327744"/>
              <a:gd name="connsiteY3" fmla="*/ 3414423 h 341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7744" h="3414423">
                <a:moveTo>
                  <a:pt x="0" y="0"/>
                </a:moveTo>
                <a:lnTo>
                  <a:pt x="2327744" y="0"/>
                </a:lnTo>
                <a:lnTo>
                  <a:pt x="2327744" y="3414423"/>
                </a:lnTo>
                <a:lnTo>
                  <a:pt x="0" y="341442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="" xmlns:a16="http://schemas.microsoft.com/office/drawing/2014/main" id="{5F2D6CC2-8B88-4B36-BA91-2D90F5804E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8835224" y="402203"/>
            <a:ext cx="2327744" cy="3414423"/>
          </a:xfrm>
          <a:custGeom>
            <a:avLst/>
            <a:gdLst>
              <a:gd name="connsiteX0" fmla="*/ 0 w 2327744"/>
              <a:gd name="connsiteY0" fmla="*/ 0 h 3414423"/>
              <a:gd name="connsiteX1" fmla="*/ 2327744 w 2327744"/>
              <a:gd name="connsiteY1" fmla="*/ 0 h 3414423"/>
              <a:gd name="connsiteX2" fmla="*/ 2327744 w 2327744"/>
              <a:gd name="connsiteY2" fmla="*/ 3414423 h 3414423"/>
              <a:gd name="connsiteX3" fmla="*/ 0 w 2327744"/>
              <a:gd name="connsiteY3" fmla="*/ 3414423 h 341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7744" h="3414423">
                <a:moveTo>
                  <a:pt x="0" y="0"/>
                </a:moveTo>
                <a:lnTo>
                  <a:pt x="2327744" y="0"/>
                </a:lnTo>
                <a:lnTo>
                  <a:pt x="2327744" y="3414423"/>
                </a:lnTo>
                <a:lnTo>
                  <a:pt x="0" y="341442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18">
            <a:extLst>
              <a:ext uri="{FF2B5EF4-FFF2-40B4-BE49-F238E27FC236}">
                <a16:creationId xmlns="" xmlns:a16="http://schemas.microsoft.com/office/drawing/2014/main" id="{3D869F18-4A95-4BC3-90C0-B50326C2C0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6233160" y="4090946"/>
            <a:ext cx="4929808" cy="2364851"/>
          </a:xfrm>
          <a:custGeom>
            <a:avLst/>
            <a:gdLst>
              <a:gd name="connsiteX0" fmla="*/ 0 w 4929808"/>
              <a:gd name="connsiteY0" fmla="*/ 0 h 2364851"/>
              <a:gd name="connsiteX1" fmla="*/ 4929808 w 4929808"/>
              <a:gd name="connsiteY1" fmla="*/ 0 h 2364851"/>
              <a:gd name="connsiteX2" fmla="*/ 4929808 w 4929808"/>
              <a:gd name="connsiteY2" fmla="*/ 2364851 h 2364851"/>
              <a:gd name="connsiteX3" fmla="*/ 0 w 4929808"/>
              <a:gd name="connsiteY3" fmla="*/ 2364851 h 236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9808" h="2364851">
                <a:moveTo>
                  <a:pt x="0" y="0"/>
                </a:moveTo>
                <a:lnTo>
                  <a:pt x="4929808" y="0"/>
                </a:lnTo>
                <a:lnTo>
                  <a:pt x="4929808" y="2364851"/>
                </a:lnTo>
                <a:lnTo>
                  <a:pt x="0" y="236485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4831AC63-3443-44E0-8F36-7B35C79C17C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auto">
          <a:xfrm>
            <a:off x="3631096" y="3041374"/>
            <a:ext cx="2327744" cy="3414423"/>
          </a:xfrm>
          <a:custGeom>
            <a:avLst/>
            <a:gdLst>
              <a:gd name="connsiteX0" fmla="*/ 0 w 2327744"/>
              <a:gd name="connsiteY0" fmla="*/ 0 h 3414423"/>
              <a:gd name="connsiteX1" fmla="*/ 2327744 w 2327744"/>
              <a:gd name="connsiteY1" fmla="*/ 0 h 3414423"/>
              <a:gd name="connsiteX2" fmla="*/ 2327744 w 2327744"/>
              <a:gd name="connsiteY2" fmla="*/ 3414423 h 3414423"/>
              <a:gd name="connsiteX3" fmla="*/ 0 w 2327744"/>
              <a:gd name="connsiteY3" fmla="*/ 3414423 h 341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7744" h="3414423">
                <a:moveTo>
                  <a:pt x="0" y="0"/>
                </a:moveTo>
                <a:lnTo>
                  <a:pt x="2327744" y="0"/>
                </a:lnTo>
                <a:lnTo>
                  <a:pt x="2327744" y="3414423"/>
                </a:lnTo>
                <a:lnTo>
                  <a:pt x="0" y="341442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21733A50-FEB4-4674-8DCA-777D085DD9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 bwMode="auto">
          <a:xfrm>
            <a:off x="1029032" y="3041374"/>
            <a:ext cx="2327744" cy="3414423"/>
          </a:xfrm>
          <a:custGeom>
            <a:avLst/>
            <a:gdLst>
              <a:gd name="connsiteX0" fmla="*/ 0 w 2327744"/>
              <a:gd name="connsiteY0" fmla="*/ 0 h 3414423"/>
              <a:gd name="connsiteX1" fmla="*/ 2327744 w 2327744"/>
              <a:gd name="connsiteY1" fmla="*/ 0 h 3414423"/>
              <a:gd name="connsiteX2" fmla="*/ 2327744 w 2327744"/>
              <a:gd name="connsiteY2" fmla="*/ 3414423 h 3414423"/>
              <a:gd name="connsiteX3" fmla="*/ 0 w 2327744"/>
              <a:gd name="connsiteY3" fmla="*/ 3414423 h 341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7744" h="3414423">
                <a:moveTo>
                  <a:pt x="0" y="0"/>
                </a:moveTo>
                <a:lnTo>
                  <a:pt x="2327744" y="0"/>
                </a:lnTo>
                <a:lnTo>
                  <a:pt x="2327744" y="3414423"/>
                </a:lnTo>
                <a:lnTo>
                  <a:pt x="0" y="341442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="" xmlns:a16="http://schemas.microsoft.com/office/drawing/2014/main" id="{347ADA0F-46C2-4BBC-B393-592C2092184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auto">
          <a:xfrm>
            <a:off x="1029032" y="402203"/>
            <a:ext cx="4929808" cy="2364851"/>
          </a:xfrm>
          <a:custGeom>
            <a:avLst/>
            <a:gdLst>
              <a:gd name="connsiteX0" fmla="*/ 0 w 4929808"/>
              <a:gd name="connsiteY0" fmla="*/ 0 h 2364851"/>
              <a:gd name="connsiteX1" fmla="*/ 4929808 w 4929808"/>
              <a:gd name="connsiteY1" fmla="*/ 0 h 2364851"/>
              <a:gd name="connsiteX2" fmla="*/ 4929808 w 4929808"/>
              <a:gd name="connsiteY2" fmla="*/ 2364851 h 2364851"/>
              <a:gd name="connsiteX3" fmla="*/ 0 w 4929808"/>
              <a:gd name="connsiteY3" fmla="*/ 2364851 h 236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9808" h="2364851">
                <a:moveTo>
                  <a:pt x="0" y="0"/>
                </a:moveTo>
                <a:lnTo>
                  <a:pt x="4929808" y="0"/>
                </a:lnTo>
                <a:lnTo>
                  <a:pt x="4929808" y="2364851"/>
                </a:lnTo>
                <a:lnTo>
                  <a:pt x="0" y="236485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60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A20AE332-3947-4FAC-A991-DEC2148701A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9899373" y="1560086"/>
            <a:ext cx="2292626" cy="3737828"/>
          </a:xfrm>
          <a:custGeom>
            <a:avLst/>
            <a:gdLst>
              <a:gd name="connsiteX0" fmla="*/ 0 w 2292626"/>
              <a:gd name="connsiteY0" fmla="*/ 0 h 3737828"/>
              <a:gd name="connsiteX1" fmla="*/ 2292626 w 2292626"/>
              <a:gd name="connsiteY1" fmla="*/ 0 h 3737828"/>
              <a:gd name="connsiteX2" fmla="*/ 2292626 w 2292626"/>
              <a:gd name="connsiteY2" fmla="*/ 3737828 h 3737828"/>
              <a:gd name="connsiteX3" fmla="*/ 0 w 2292626"/>
              <a:gd name="connsiteY3" fmla="*/ 3737828 h 373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2626" h="3737828">
                <a:moveTo>
                  <a:pt x="0" y="0"/>
                </a:moveTo>
                <a:lnTo>
                  <a:pt x="2292626" y="0"/>
                </a:lnTo>
                <a:lnTo>
                  <a:pt x="2292626" y="3737828"/>
                </a:lnTo>
                <a:lnTo>
                  <a:pt x="0" y="3737828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9405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A0A98F4E-1C1C-4978-A6C5-9F2E1B5CA7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7373259" y="0"/>
            <a:ext cx="4818743" cy="6858000"/>
          </a:xfrm>
          <a:custGeom>
            <a:avLst/>
            <a:gdLst>
              <a:gd name="connsiteX0" fmla="*/ 0 w 4818743"/>
              <a:gd name="connsiteY0" fmla="*/ 0 h 6858000"/>
              <a:gd name="connsiteX1" fmla="*/ 4818743 w 4818743"/>
              <a:gd name="connsiteY1" fmla="*/ 0 h 6858000"/>
              <a:gd name="connsiteX2" fmla="*/ 4818743 w 4818743"/>
              <a:gd name="connsiteY2" fmla="*/ 6858000 h 6858000"/>
              <a:gd name="connsiteX3" fmla="*/ 0 w 48187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743" h="6858000">
                <a:moveTo>
                  <a:pt x="0" y="0"/>
                </a:moveTo>
                <a:lnTo>
                  <a:pt x="4818743" y="0"/>
                </a:lnTo>
                <a:lnTo>
                  <a:pt x="481874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45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253E7BC-5C77-4B8C-9D51-6C53841934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1600200" y="1371600"/>
            <a:ext cx="4648200" cy="5486400"/>
          </a:xfrm>
          <a:custGeom>
            <a:avLst/>
            <a:gdLst>
              <a:gd name="connsiteX0" fmla="*/ 0 w 4267200"/>
              <a:gd name="connsiteY0" fmla="*/ 0 h 5300869"/>
              <a:gd name="connsiteX1" fmla="*/ 4267200 w 4267200"/>
              <a:gd name="connsiteY1" fmla="*/ 0 h 5300869"/>
              <a:gd name="connsiteX2" fmla="*/ 4267200 w 4267200"/>
              <a:gd name="connsiteY2" fmla="*/ 5300869 h 5300869"/>
              <a:gd name="connsiteX3" fmla="*/ 0 w 4267200"/>
              <a:gd name="connsiteY3" fmla="*/ 5300869 h 530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5300869">
                <a:moveTo>
                  <a:pt x="0" y="0"/>
                </a:moveTo>
                <a:lnTo>
                  <a:pt x="4267200" y="0"/>
                </a:lnTo>
                <a:lnTo>
                  <a:pt x="4267200" y="5300869"/>
                </a:lnTo>
                <a:lnTo>
                  <a:pt x="0" y="530086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9573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50265615-ACF3-43D9-8C64-33A5F56440A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6962006" y="3790699"/>
            <a:ext cx="1646672" cy="867304"/>
          </a:xfrm>
          <a:custGeom>
            <a:avLst/>
            <a:gdLst>
              <a:gd name="connsiteX0" fmla="*/ 0 w 1646672"/>
              <a:gd name="connsiteY0" fmla="*/ 0 h 867304"/>
              <a:gd name="connsiteX1" fmla="*/ 1646672 w 1646672"/>
              <a:gd name="connsiteY1" fmla="*/ 0 h 867304"/>
              <a:gd name="connsiteX2" fmla="*/ 1646672 w 1646672"/>
              <a:gd name="connsiteY2" fmla="*/ 867304 h 867304"/>
              <a:gd name="connsiteX3" fmla="*/ 0 w 1646672"/>
              <a:gd name="connsiteY3" fmla="*/ 867304 h 8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6672" h="867304">
                <a:moveTo>
                  <a:pt x="0" y="0"/>
                </a:moveTo>
                <a:lnTo>
                  <a:pt x="1646672" y="0"/>
                </a:lnTo>
                <a:lnTo>
                  <a:pt x="1646672" y="867304"/>
                </a:lnTo>
                <a:lnTo>
                  <a:pt x="0" y="86730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567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F09DB342-7024-456C-84B4-D7862B34E2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3581069" y="2308663"/>
            <a:ext cx="1646672" cy="867304"/>
          </a:xfrm>
          <a:custGeom>
            <a:avLst/>
            <a:gdLst>
              <a:gd name="connsiteX0" fmla="*/ 0 w 1646672"/>
              <a:gd name="connsiteY0" fmla="*/ 0 h 867304"/>
              <a:gd name="connsiteX1" fmla="*/ 1646672 w 1646672"/>
              <a:gd name="connsiteY1" fmla="*/ 0 h 867304"/>
              <a:gd name="connsiteX2" fmla="*/ 1646672 w 1646672"/>
              <a:gd name="connsiteY2" fmla="*/ 867304 h 867304"/>
              <a:gd name="connsiteX3" fmla="*/ 0 w 1646672"/>
              <a:gd name="connsiteY3" fmla="*/ 867304 h 867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6672" h="867304">
                <a:moveTo>
                  <a:pt x="0" y="0"/>
                </a:moveTo>
                <a:lnTo>
                  <a:pt x="1646672" y="0"/>
                </a:lnTo>
                <a:lnTo>
                  <a:pt x="1646672" y="867304"/>
                </a:lnTo>
                <a:lnTo>
                  <a:pt x="0" y="86730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86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C32339B-070B-44F1-A369-F3B944D529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2756453" y="811695"/>
            <a:ext cx="5473148" cy="5234609"/>
          </a:xfrm>
          <a:custGeom>
            <a:avLst/>
            <a:gdLst>
              <a:gd name="connsiteX0" fmla="*/ 0 w 5473148"/>
              <a:gd name="connsiteY0" fmla="*/ 0 h 5234609"/>
              <a:gd name="connsiteX1" fmla="*/ 5473148 w 5473148"/>
              <a:gd name="connsiteY1" fmla="*/ 0 h 5234609"/>
              <a:gd name="connsiteX2" fmla="*/ 5473148 w 5473148"/>
              <a:gd name="connsiteY2" fmla="*/ 5234609 h 5234609"/>
              <a:gd name="connsiteX3" fmla="*/ 0 w 5473148"/>
              <a:gd name="connsiteY3" fmla="*/ 5234609 h 5234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3148" h="5234609">
                <a:moveTo>
                  <a:pt x="0" y="0"/>
                </a:moveTo>
                <a:lnTo>
                  <a:pt x="5473148" y="0"/>
                </a:lnTo>
                <a:lnTo>
                  <a:pt x="5473148" y="5234609"/>
                </a:lnTo>
                <a:lnTo>
                  <a:pt x="0" y="52346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932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385229CB-8A80-4EA0-94A2-98D6EF47DE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 bwMode="auto">
          <a:xfrm>
            <a:off x="4457699" y="331305"/>
            <a:ext cx="2643809" cy="3684105"/>
          </a:xfrm>
          <a:custGeom>
            <a:avLst/>
            <a:gdLst>
              <a:gd name="connsiteX0" fmla="*/ 0 w 2643809"/>
              <a:gd name="connsiteY0" fmla="*/ 0 h 3684105"/>
              <a:gd name="connsiteX1" fmla="*/ 2643809 w 2643809"/>
              <a:gd name="connsiteY1" fmla="*/ 0 h 3684105"/>
              <a:gd name="connsiteX2" fmla="*/ 2643809 w 2643809"/>
              <a:gd name="connsiteY2" fmla="*/ 3684105 h 3684105"/>
              <a:gd name="connsiteX3" fmla="*/ 0 w 2643809"/>
              <a:gd name="connsiteY3" fmla="*/ 3684105 h 368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3809" h="3684105">
                <a:moveTo>
                  <a:pt x="0" y="0"/>
                </a:moveTo>
                <a:lnTo>
                  <a:pt x="2643809" y="0"/>
                </a:lnTo>
                <a:lnTo>
                  <a:pt x="2643809" y="3684105"/>
                </a:lnTo>
                <a:lnTo>
                  <a:pt x="0" y="368410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141A012F-1F85-4DFC-82C4-838BA81D09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1032012" y="2842590"/>
            <a:ext cx="2643809" cy="3684105"/>
          </a:xfrm>
          <a:custGeom>
            <a:avLst/>
            <a:gdLst>
              <a:gd name="connsiteX0" fmla="*/ 0 w 2643809"/>
              <a:gd name="connsiteY0" fmla="*/ 0 h 3684105"/>
              <a:gd name="connsiteX1" fmla="*/ 2643809 w 2643809"/>
              <a:gd name="connsiteY1" fmla="*/ 0 h 3684105"/>
              <a:gd name="connsiteX2" fmla="*/ 2643809 w 2643809"/>
              <a:gd name="connsiteY2" fmla="*/ 3684105 h 3684105"/>
              <a:gd name="connsiteX3" fmla="*/ 0 w 2643809"/>
              <a:gd name="connsiteY3" fmla="*/ 3684105 h 368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3809" h="3684105">
                <a:moveTo>
                  <a:pt x="0" y="0"/>
                </a:moveTo>
                <a:lnTo>
                  <a:pt x="2643809" y="0"/>
                </a:lnTo>
                <a:lnTo>
                  <a:pt x="2643809" y="3684105"/>
                </a:lnTo>
                <a:lnTo>
                  <a:pt x="0" y="368410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FAE74D31-14D6-44D2-9FEF-0FD80BF926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7883386" y="2120348"/>
            <a:ext cx="3276600" cy="4406347"/>
          </a:xfrm>
          <a:custGeom>
            <a:avLst/>
            <a:gdLst>
              <a:gd name="connsiteX0" fmla="*/ 0 w 3276600"/>
              <a:gd name="connsiteY0" fmla="*/ 0 h 4406347"/>
              <a:gd name="connsiteX1" fmla="*/ 3276600 w 3276600"/>
              <a:gd name="connsiteY1" fmla="*/ 0 h 4406347"/>
              <a:gd name="connsiteX2" fmla="*/ 3276600 w 3276600"/>
              <a:gd name="connsiteY2" fmla="*/ 4406347 h 4406347"/>
              <a:gd name="connsiteX3" fmla="*/ 0 w 3276600"/>
              <a:gd name="connsiteY3" fmla="*/ 4406347 h 4406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6600" h="4406347">
                <a:moveTo>
                  <a:pt x="0" y="0"/>
                </a:moveTo>
                <a:lnTo>
                  <a:pt x="3276600" y="0"/>
                </a:lnTo>
                <a:lnTo>
                  <a:pt x="3276600" y="4406347"/>
                </a:lnTo>
                <a:lnTo>
                  <a:pt x="0" y="440634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70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0C4125E4-A2F4-4626-986E-44FF0D3B19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3299791" y="1142998"/>
            <a:ext cx="7474226" cy="4572000"/>
          </a:xfrm>
          <a:custGeom>
            <a:avLst/>
            <a:gdLst>
              <a:gd name="connsiteX0" fmla="*/ 0 w 7474226"/>
              <a:gd name="connsiteY0" fmla="*/ 0 h 4572000"/>
              <a:gd name="connsiteX1" fmla="*/ 7474226 w 7474226"/>
              <a:gd name="connsiteY1" fmla="*/ 0 h 4572000"/>
              <a:gd name="connsiteX2" fmla="*/ 7474226 w 7474226"/>
              <a:gd name="connsiteY2" fmla="*/ 4572000 h 4572000"/>
              <a:gd name="connsiteX3" fmla="*/ 0 w 7474226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4226" h="4572000">
                <a:moveTo>
                  <a:pt x="0" y="0"/>
                </a:moveTo>
                <a:lnTo>
                  <a:pt x="7474226" y="0"/>
                </a:lnTo>
                <a:lnTo>
                  <a:pt x="7474226" y="4572000"/>
                </a:lnTo>
                <a:lnTo>
                  <a:pt x="0" y="4572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061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2C03077C-0D83-4D16-889C-E8BDE018BF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 bwMode="auto">
          <a:xfrm>
            <a:off x="8733183" y="1472646"/>
            <a:ext cx="3458817" cy="3912704"/>
          </a:xfrm>
          <a:custGeom>
            <a:avLst/>
            <a:gdLst>
              <a:gd name="connsiteX0" fmla="*/ 0 w 3458817"/>
              <a:gd name="connsiteY0" fmla="*/ 0 h 3912704"/>
              <a:gd name="connsiteX1" fmla="*/ 3458817 w 3458817"/>
              <a:gd name="connsiteY1" fmla="*/ 0 h 3912704"/>
              <a:gd name="connsiteX2" fmla="*/ 3458817 w 3458817"/>
              <a:gd name="connsiteY2" fmla="*/ 3912704 h 3912704"/>
              <a:gd name="connsiteX3" fmla="*/ 0 w 3458817"/>
              <a:gd name="connsiteY3" fmla="*/ 3912704 h 39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8817" h="3912704">
                <a:moveTo>
                  <a:pt x="0" y="0"/>
                </a:moveTo>
                <a:lnTo>
                  <a:pt x="3458817" y="0"/>
                </a:lnTo>
                <a:lnTo>
                  <a:pt x="3458817" y="3912704"/>
                </a:lnTo>
                <a:lnTo>
                  <a:pt x="0" y="391270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524851AF-5EA9-445A-AFF5-7C653CA03C1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5175273" y="1472646"/>
            <a:ext cx="3458817" cy="3912704"/>
          </a:xfrm>
          <a:custGeom>
            <a:avLst/>
            <a:gdLst>
              <a:gd name="connsiteX0" fmla="*/ 0 w 3458817"/>
              <a:gd name="connsiteY0" fmla="*/ 0 h 3912704"/>
              <a:gd name="connsiteX1" fmla="*/ 3458817 w 3458817"/>
              <a:gd name="connsiteY1" fmla="*/ 0 h 3912704"/>
              <a:gd name="connsiteX2" fmla="*/ 3458817 w 3458817"/>
              <a:gd name="connsiteY2" fmla="*/ 3912704 h 3912704"/>
              <a:gd name="connsiteX3" fmla="*/ 0 w 3458817"/>
              <a:gd name="connsiteY3" fmla="*/ 3912704 h 391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8817" h="3912704">
                <a:moveTo>
                  <a:pt x="0" y="0"/>
                </a:moveTo>
                <a:lnTo>
                  <a:pt x="3458817" y="0"/>
                </a:lnTo>
                <a:lnTo>
                  <a:pt x="3458817" y="3912704"/>
                </a:lnTo>
                <a:lnTo>
                  <a:pt x="0" y="391270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618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AFE3F624-AA12-466D-9C4E-669CF59E0B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auto">
          <a:xfrm>
            <a:off x="3510535" y="1026994"/>
            <a:ext cx="2212642" cy="4804012"/>
          </a:xfrm>
          <a:custGeom>
            <a:avLst/>
            <a:gdLst>
              <a:gd name="connsiteX0" fmla="*/ 0 w 2212642"/>
              <a:gd name="connsiteY0" fmla="*/ 0 h 4804012"/>
              <a:gd name="connsiteX1" fmla="*/ 2212642 w 2212642"/>
              <a:gd name="connsiteY1" fmla="*/ 0 h 4804012"/>
              <a:gd name="connsiteX2" fmla="*/ 2212642 w 2212642"/>
              <a:gd name="connsiteY2" fmla="*/ 4804012 h 4804012"/>
              <a:gd name="connsiteX3" fmla="*/ 0 w 2212642"/>
              <a:gd name="connsiteY3" fmla="*/ 4804012 h 480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12642" h="4804012">
                <a:moveTo>
                  <a:pt x="0" y="0"/>
                </a:moveTo>
                <a:lnTo>
                  <a:pt x="2212642" y="0"/>
                </a:lnTo>
                <a:lnTo>
                  <a:pt x="2212642" y="4804012"/>
                </a:lnTo>
                <a:lnTo>
                  <a:pt x="0" y="480401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87628F4E-6183-42B8-8B09-F092D33AD8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auto">
          <a:xfrm>
            <a:off x="691703" y="1026994"/>
            <a:ext cx="2533935" cy="4804012"/>
          </a:xfrm>
          <a:custGeom>
            <a:avLst/>
            <a:gdLst>
              <a:gd name="connsiteX0" fmla="*/ 0 w 2533935"/>
              <a:gd name="connsiteY0" fmla="*/ 0 h 4804012"/>
              <a:gd name="connsiteX1" fmla="*/ 2533935 w 2533935"/>
              <a:gd name="connsiteY1" fmla="*/ 0 h 4804012"/>
              <a:gd name="connsiteX2" fmla="*/ 2533935 w 2533935"/>
              <a:gd name="connsiteY2" fmla="*/ 4804012 h 4804012"/>
              <a:gd name="connsiteX3" fmla="*/ 0 w 2533935"/>
              <a:gd name="connsiteY3" fmla="*/ 4804012 h 4804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3935" h="4804012">
                <a:moveTo>
                  <a:pt x="0" y="0"/>
                </a:moveTo>
                <a:lnTo>
                  <a:pt x="2533935" y="0"/>
                </a:lnTo>
                <a:lnTo>
                  <a:pt x="2533935" y="4804012"/>
                </a:lnTo>
                <a:lnTo>
                  <a:pt x="0" y="480401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0109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6608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>
            <a:extLst>
              <a:ext uri="{FF2B5EF4-FFF2-40B4-BE49-F238E27FC236}">
                <a16:creationId xmlns="" xmlns:a16="http://schemas.microsoft.com/office/drawing/2014/main" id="{3C1E0E71-5B85-406F-BE23-4D2270C4D1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723900" y="762000"/>
            <a:ext cx="107442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238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="" xmlns:a16="http://schemas.microsoft.com/office/drawing/2014/main" id="{C5E886AA-7533-444F-A04B-31EB6ECEE1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531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DE1920C8-2E28-48EA-B75B-98C540E5F6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373062" y="2756452"/>
            <a:ext cx="11445875" cy="3692412"/>
          </a:xfrm>
          <a:custGeom>
            <a:avLst/>
            <a:gdLst>
              <a:gd name="connsiteX0" fmla="*/ 0 w 11445875"/>
              <a:gd name="connsiteY0" fmla="*/ 0 h 3692412"/>
              <a:gd name="connsiteX1" fmla="*/ 11445875 w 11445875"/>
              <a:gd name="connsiteY1" fmla="*/ 0 h 3692412"/>
              <a:gd name="connsiteX2" fmla="*/ 11445875 w 11445875"/>
              <a:gd name="connsiteY2" fmla="*/ 3692412 h 3692412"/>
              <a:gd name="connsiteX3" fmla="*/ 0 w 11445875"/>
              <a:gd name="connsiteY3" fmla="*/ 3692412 h 3692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45875" h="3692412">
                <a:moveTo>
                  <a:pt x="0" y="0"/>
                </a:moveTo>
                <a:lnTo>
                  <a:pt x="11445875" y="0"/>
                </a:lnTo>
                <a:lnTo>
                  <a:pt x="11445875" y="3692412"/>
                </a:lnTo>
                <a:lnTo>
                  <a:pt x="0" y="369241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0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AFE6DDF5-4AD3-4612-8BD6-458178EC70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373063" y="1842051"/>
            <a:ext cx="7989060" cy="4634948"/>
          </a:xfrm>
          <a:custGeom>
            <a:avLst/>
            <a:gdLst>
              <a:gd name="connsiteX0" fmla="*/ 0 w 7989060"/>
              <a:gd name="connsiteY0" fmla="*/ 0 h 4634948"/>
              <a:gd name="connsiteX1" fmla="*/ 7989060 w 7989060"/>
              <a:gd name="connsiteY1" fmla="*/ 0 h 4634948"/>
              <a:gd name="connsiteX2" fmla="*/ 7989060 w 7989060"/>
              <a:gd name="connsiteY2" fmla="*/ 4634948 h 4634948"/>
              <a:gd name="connsiteX3" fmla="*/ 0 w 7989060"/>
              <a:gd name="connsiteY3" fmla="*/ 4634948 h 4634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9060" h="4634948">
                <a:moveTo>
                  <a:pt x="0" y="0"/>
                </a:moveTo>
                <a:lnTo>
                  <a:pt x="7989060" y="0"/>
                </a:lnTo>
                <a:lnTo>
                  <a:pt x="7989060" y="4634948"/>
                </a:lnTo>
                <a:lnTo>
                  <a:pt x="0" y="4634948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85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4F13C309-CDB1-4DD2-9168-CB1BDE762D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3710610" y="761999"/>
            <a:ext cx="6917633" cy="3810000"/>
          </a:xfrm>
          <a:custGeom>
            <a:avLst/>
            <a:gdLst>
              <a:gd name="connsiteX0" fmla="*/ 0 w 6917633"/>
              <a:gd name="connsiteY0" fmla="*/ 0 h 3810000"/>
              <a:gd name="connsiteX1" fmla="*/ 6917633 w 6917633"/>
              <a:gd name="connsiteY1" fmla="*/ 0 h 3810000"/>
              <a:gd name="connsiteX2" fmla="*/ 6917633 w 6917633"/>
              <a:gd name="connsiteY2" fmla="*/ 3810000 h 3810000"/>
              <a:gd name="connsiteX3" fmla="*/ 0 w 6917633"/>
              <a:gd name="connsiteY3" fmla="*/ 3810000 h 38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17633" h="3810000">
                <a:moveTo>
                  <a:pt x="0" y="0"/>
                </a:moveTo>
                <a:lnTo>
                  <a:pt x="6917633" y="0"/>
                </a:lnTo>
                <a:lnTo>
                  <a:pt x="6917633" y="3810000"/>
                </a:lnTo>
                <a:lnTo>
                  <a:pt x="0" y="3810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76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0298119A-524A-4F4F-8D30-502622F901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4518992" y="1847849"/>
            <a:ext cx="4961937" cy="3162300"/>
          </a:xfrm>
          <a:custGeom>
            <a:avLst/>
            <a:gdLst>
              <a:gd name="connsiteX0" fmla="*/ 0 w 4961937"/>
              <a:gd name="connsiteY0" fmla="*/ 0 h 3162300"/>
              <a:gd name="connsiteX1" fmla="*/ 4961937 w 4961937"/>
              <a:gd name="connsiteY1" fmla="*/ 0 h 3162300"/>
              <a:gd name="connsiteX2" fmla="*/ 4961937 w 4961937"/>
              <a:gd name="connsiteY2" fmla="*/ 3162300 h 3162300"/>
              <a:gd name="connsiteX3" fmla="*/ 0 w 4961937"/>
              <a:gd name="connsiteY3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1937" h="3162300">
                <a:moveTo>
                  <a:pt x="0" y="0"/>
                </a:moveTo>
                <a:lnTo>
                  <a:pt x="4961937" y="0"/>
                </a:lnTo>
                <a:lnTo>
                  <a:pt x="4961937" y="3162300"/>
                </a:lnTo>
                <a:lnTo>
                  <a:pt x="0" y="31623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2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="" xmlns:a16="http://schemas.microsoft.com/office/drawing/2014/main" id="{C87F0BFA-18A6-4276-81AF-4B1610BE41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 bwMode="auto">
          <a:xfrm>
            <a:off x="1247707" y="380999"/>
            <a:ext cx="3615841" cy="6096000"/>
          </a:xfrm>
          <a:custGeom>
            <a:avLst/>
            <a:gdLst>
              <a:gd name="connsiteX0" fmla="*/ 0 w 3615841"/>
              <a:gd name="connsiteY0" fmla="*/ 0 h 6096000"/>
              <a:gd name="connsiteX1" fmla="*/ 3615841 w 3615841"/>
              <a:gd name="connsiteY1" fmla="*/ 0 h 6096000"/>
              <a:gd name="connsiteX2" fmla="*/ 3615841 w 3615841"/>
              <a:gd name="connsiteY2" fmla="*/ 6096000 h 6096000"/>
              <a:gd name="connsiteX3" fmla="*/ 0 w 3615841"/>
              <a:gd name="connsiteY3" fmla="*/ 609600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5841" h="6096000">
                <a:moveTo>
                  <a:pt x="0" y="0"/>
                </a:moveTo>
                <a:lnTo>
                  <a:pt x="3615841" y="0"/>
                </a:lnTo>
                <a:lnTo>
                  <a:pt x="3615841" y="6096000"/>
                </a:lnTo>
                <a:lnTo>
                  <a:pt x="0" y="60960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16DE4172-408D-4696-834A-C312BBD492D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 bwMode="auto">
          <a:xfrm>
            <a:off x="3506201" y="1600199"/>
            <a:ext cx="3657600" cy="3657600"/>
          </a:xfrm>
          <a:custGeom>
            <a:avLst/>
            <a:gdLst>
              <a:gd name="connsiteX0" fmla="*/ 0 w 3657600"/>
              <a:gd name="connsiteY0" fmla="*/ 0 h 3657600"/>
              <a:gd name="connsiteX1" fmla="*/ 3657600 w 3657600"/>
              <a:gd name="connsiteY1" fmla="*/ 0 h 3657600"/>
              <a:gd name="connsiteX2" fmla="*/ 3657600 w 3657600"/>
              <a:gd name="connsiteY2" fmla="*/ 3657600 h 3657600"/>
              <a:gd name="connsiteX3" fmla="*/ 0 w 3657600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7600" h="3657600">
                <a:moveTo>
                  <a:pt x="0" y="0"/>
                </a:moveTo>
                <a:lnTo>
                  <a:pt x="3657600" y="0"/>
                </a:lnTo>
                <a:lnTo>
                  <a:pt x="3657600" y="3657600"/>
                </a:lnTo>
                <a:lnTo>
                  <a:pt x="0" y="3657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0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A304D69-49AE-4A4F-AEA8-953AB4453DED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4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798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882" r:id="rId19"/>
    <p:sldLayoutId id="2147483907" r:id="rId20"/>
    <p:sldLayoutId id="2147483908" r:id="rId21"/>
    <p:sldLayoutId id="2147483909" r:id="rId22"/>
    <p:sldLayoutId id="2147483910" r:id="rId23"/>
    <p:sldLayoutId id="2147483911" r:id="rId24"/>
    <p:sldLayoutId id="2147483912" r:id="rId25"/>
    <p:sldLayoutId id="2147483913" r:id="rId26"/>
    <p:sldLayoutId id="2147483914" r:id="rId27"/>
    <p:sldLayoutId id="2147483915" r:id="rId28"/>
    <p:sldLayoutId id="2147483916" r:id="rId29"/>
    <p:sldLayoutId id="2147483917" r:id="rId30"/>
    <p:sldLayoutId id="2147483918" r:id="rId31"/>
    <p:sldLayoutId id="2147483919" r:id="rId32"/>
    <p:sldLayoutId id="2147483920" r:id="rId33"/>
    <p:sldLayoutId id="2147483921" r:id="rId34"/>
    <p:sldLayoutId id="2147483922" r:id="rId35"/>
    <p:sldLayoutId id="2147483923" r:id="rId36"/>
    <p:sldLayoutId id="2147483924" r:id="rId37"/>
    <p:sldLayoutId id="2147483925" r:id="rId38"/>
    <p:sldLayoutId id="2147483926" r:id="rId39"/>
    <p:sldLayoutId id="2147483927" r:id="rId40"/>
    <p:sldLayoutId id="2147483928" r:id="rId41"/>
    <p:sldLayoutId id="2147483929" r:id="rId42"/>
    <p:sldLayoutId id="2147483930" r:id="rId43"/>
    <p:sldLayoutId id="2147483931" r:id="rId44"/>
    <p:sldLayoutId id="2147483932" r:id="rId45"/>
    <p:sldLayoutId id="2147483933" r:id="rId46"/>
    <p:sldLayoutId id="2147483934" r:id="rId47"/>
    <p:sldLayoutId id="2147483785" r:id="rId48"/>
    <p:sldLayoutId id="2147483736" r:id="rId4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orient="horz" pos="3840" userDrawn="1">
          <p15:clr>
            <a:srgbClr val="F26B43"/>
          </p15:clr>
        </p15:guide>
        <p15:guide id="2" pos="456" userDrawn="1">
          <p15:clr>
            <a:srgbClr val="F26B43"/>
          </p15:clr>
        </p15:guide>
        <p15:guide id="3" pos="2712" userDrawn="1">
          <p15:clr>
            <a:srgbClr val="F26B43"/>
          </p15:clr>
        </p15:guide>
        <p15:guide id="4" pos="4968" userDrawn="1">
          <p15:clr>
            <a:srgbClr val="F26B43"/>
          </p15:clr>
        </p15:guide>
        <p15:guide id="5" pos="7224" userDrawn="1">
          <p15:clr>
            <a:srgbClr val="F26B43"/>
          </p15:clr>
        </p15:guide>
        <p15:guide id="6" orient="horz" pos="2712" userDrawn="1">
          <p15:clr>
            <a:srgbClr val="F26B43"/>
          </p15:clr>
        </p15:guide>
        <p15:guide id="7" orient="horz" pos="1608" userDrawn="1">
          <p15:clr>
            <a:srgbClr val="F26B43"/>
          </p15:clr>
        </p15:guide>
        <p15:guide id="8" orient="horz" pos="480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ame 6">
            <a:extLst>
              <a:ext uri="{FF2B5EF4-FFF2-40B4-BE49-F238E27FC236}">
                <a16:creationId xmlns="" xmlns:a16="http://schemas.microsoft.com/office/drawing/2014/main" id="{2A94585A-A447-4C50-A0E0-53DFFE51D5AF}"/>
              </a:ext>
            </a:extLst>
          </p:cNvPr>
          <p:cNvSpPr/>
          <p:nvPr/>
        </p:nvSpPr>
        <p:spPr>
          <a:xfrm>
            <a:off x="373062" y="352864"/>
            <a:ext cx="11445875" cy="6096000"/>
          </a:xfrm>
          <a:prstGeom prst="frame">
            <a:avLst>
              <a:gd name="adj1" fmla="val 761"/>
            </a:avLst>
          </a:prstGeom>
          <a:solidFill>
            <a:srgbClr val="E40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768392"/>
            <a:ext cx="10058400" cy="52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8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2386C6AF-362E-43B7-BB4B-2429968FB2E1}"/>
              </a:ext>
            </a:extLst>
          </p:cNvPr>
          <p:cNvSpPr/>
          <p:nvPr/>
        </p:nvSpPr>
        <p:spPr>
          <a:xfrm>
            <a:off x="-28502" y="0"/>
            <a:ext cx="3299791" cy="6858000"/>
          </a:xfrm>
          <a:prstGeom prst="rect">
            <a:avLst/>
          </a:prstGeom>
          <a:solidFill>
            <a:srgbClr val="E40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">
            <a:extLst>
              <a:ext uri="{FF2B5EF4-FFF2-40B4-BE49-F238E27FC236}">
                <a16:creationId xmlns="" xmlns:a16="http://schemas.microsoft.com/office/drawing/2014/main" id="{2386C6AF-362E-43B7-BB4B-2429968FB2E1}"/>
              </a:ext>
            </a:extLst>
          </p:cNvPr>
          <p:cNvSpPr/>
          <p:nvPr/>
        </p:nvSpPr>
        <p:spPr>
          <a:xfrm>
            <a:off x="5715000" y="0"/>
            <a:ext cx="6477000" cy="6858000"/>
          </a:xfrm>
          <a:prstGeom prst="rect">
            <a:avLst/>
          </a:prstGeom>
          <a:solidFill>
            <a:srgbClr val="F4B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7">
            <a:extLst>
              <a:ext uri="{FF2B5EF4-FFF2-40B4-BE49-F238E27FC236}">
                <a16:creationId xmlns="" xmlns:a16="http://schemas.microsoft.com/office/drawing/2014/main" id="{577C7B59-6529-4A9F-9B5A-9CD42AC5CDAD}"/>
              </a:ext>
            </a:extLst>
          </p:cNvPr>
          <p:cNvGrpSpPr/>
          <p:nvPr/>
        </p:nvGrpSpPr>
        <p:grpSpPr>
          <a:xfrm>
            <a:off x="-28502" y="154040"/>
            <a:ext cx="7381582" cy="2067951"/>
            <a:chOff x="-903006" y="-747538"/>
            <a:chExt cx="7228301" cy="2067951"/>
          </a:xfrm>
        </p:grpSpPr>
        <p:sp>
          <p:nvSpPr>
            <p:cNvPr id="18" name="Rectangle 8">
              <a:extLst>
                <a:ext uri="{FF2B5EF4-FFF2-40B4-BE49-F238E27FC236}">
                  <a16:creationId xmlns="" xmlns:a16="http://schemas.microsoft.com/office/drawing/2014/main" id="{76396A45-24C8-4042-A612-135C1D94192E}"/>
                </a:ext>
              </a:extLst>
            </p:cNvPr>
            <p:cNvSpPr/>
            <p:nvPr/>
          </p:nvSpPr>
          <p:spPr>
            <a:xfrm>
              <a:off x="-903006" y="-747538"/>
              <a:ext cx="4196638" cy="20679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0">
              <a:extLst>
                <a:ext uri="{FF2B5EF4-FFF2-40B4-BE49-F238E27FC236}">
                  <a16:creationId xmlns="" xmlns:a16="http://schemas.microsoft.com/office/drawing/2014/main" id="{1AC3A89D-F39E-4EB9-9DB3-A842351B025A}"/>
                </a:ext>
              </a:extLst>
            </p:cNvPr>
            <p:cNvSpPr txBox="1"/>
            <p:nvPr/>
          </p:nvSpPr>
          <p:spPr>
            <a:xfrm>
              <a:off x="-418065" y="-386824"/>
              <a:ext cx="6743360" cy="13465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>
                <a:lnSpc>
                  <a:spcPts val="3500"/>
                </a:lnSpc>
              </a:pPr>
              <a:r>
                <a:rPr lang="en-US" sz="3200" b="1" dirty="0" smtClean="0">
                  <a:solidFill>
                    <a:schemeClr val="tx2">
                      <a:lumMod val="85000"/>
                      <a:lumOff val="15000"/>
                    </a:schemeClr>
                  </a:solidFill>
                  <a:latin typeface="Nexa Light" panose="02000000000000000000" pitchFamily="50" charset="0"/>
                </a:rPr>
                <a:t>2010</a:t>
              </a:r>
              <a:endParaRPr lang="en-US" sz="32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Nexa Light" panose="02000000000000000000" pitchFamily="50" charset="0"/>
              </a:endParaRPr>
            </a:p>
            <a:p>
              <a:pPr>
                <a:lnSpc>
                  <a:spcPts val="3500"/>
                </a:lnSpc>
              </a:pPr>
              <a:r>
                <a:rPr lang="en-US" sz="3200" b="1" dirty="0">
                  <a:solidFill>
                    <a:srgbClr val="E40C80"/>
                  </a:solidFill>
                  <a:latin typeface="Nexa Light" panose="02000000000000000000" pitchFamily="50" charset="0"/>
                </a:rPr>
                <a:t>1ª </a:t>
              </a:r>
              <a:r>
                <a:rPr lang="en-US" sz="3200" b="1" dirty="0" smtClean="0">
                  <a:solidFill>
                    <a:srgbClr val="E40C80"/>
                  </a:solidFill>
                  <a:latin typeface="Nexa Light" panose="02000000000000000000" pitchFamily="50" charset="0"/>
                </a:rPr>
                <a:t> EDIZIONE DI </a:t>
              </a:r>
            </a:p>
            <a:p>
              <a:pPr>
                <a:lnSpc>
                  <a:spcPts val="3500"/>
                </a:lnSpc>
              </a:pPr>
              <a:r>
                <a:rPr lang="en-US" sz="3200" b="1" dirty="0" smtClean="0">
                  <a:solidFill>
                    <a:srgbClr val="E40C80"/>
                  </a:solidFill>
                  <a:latin typeface="Nexa Bold" panose="02000000000000000000" pitchFamily="50" charset="0"/>
                </a:rPr>
                <a:t>FRECCIAROSA</a:t>
              </a:r>
              <a:endParaRPr lang="en-US" sz="3200" b="1" dirty="0">
                <a:solidFill>
                  <a:srgbClr val="E40C80"/>
                </a:solidFill>
                <a:latin typeface="Nexa Bold" panose="02000000000000000000" pitchFamily="50" charset="0"/>
              </a:endParaRPr>
            </a:p>
          </p:txBody>
        </p:sp>
      </p:grpSp>
      <p:pic>
        <p:nvPicPr>
          <p:cNvPr id="22" name="Segnaposto 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7129" y="691848"/>
            <a:ext cx="4246728" cy="2535359"/>
          </a:xfrm>
          <a:custGeom>
            <a:avLst/>
            <a:gdLst>
              <a:gd name="connsiteX0" fmla="*/ 0 w 4818743"/>
              <a:gd name="connsiteY0" fmla="*/ 0 h 6858000"/>
              <a:gd name="connsiteX1" fmla="*/ 4818743 w 4818743"/>
              <a:gd name="connsiteY1" fmla="*/ 0 h 6858000"/>
              <a:gd name="connsiteX2" fmla="*/ 4818743 w 4818743"/>
              <a:gd name="connsiteY2" fmla="*/ 6858000 h 6858000"/>
              <a:gd name="connsiteX3" fmla="*/ 0 w 48187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743" h="6858000">
                <a:moveTo>
                  <a:pt x="0" y="0"/>
                </a:moveTo>
                <a:lnTo>
                  <a:pt x="4818743" y="0"/>
                </a:lnTo>
                <a:lnTo>
                  <a:pt x="481874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6D2C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23" name="Segnaposto immagin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3310" y="2199845"/>
            <a:ext cx="4068309" cy="4319586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  <p:pic>
        <p:nvPicPr>
          <p:cNvPr id="24" name="Segnaposto immagin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3537360"/>
            <a:ext cx="5650522" cy="30104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12" name="Picture 6" descr="E:\TED RED\TED RED\riconoscimento-giorgio-napolitan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11279" y="691848"/>
            <a:ext cx="2863686" cy="25353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3079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3">
            <a:extLst>
              <a:ext uri="{FF2B5EF4-FFF2-40B4-BE49-F238E27FC236}">
                <a16:creationId xmlns="" xmlns:a16="http://schemas.microsoft.com/office/drawing/2014/main" id="{2386C6AF-362E-43B7-BB4B-2429968FB2E1}"/>
              </a:ext>
            </a:extLst>
          </p:cNvPr>
          <p:cNvSpPr/>
          <p:nvPr/>
        </p:nvSpPr>
        <p:spPr>
          <a:xfrm>
            <a:off x="9025599" y="0"/>
            <a:ext cx="3299791" cy="6858000"/>
          </a:xfrm>
          <a:prstGeom prst="rect">
            <a:avLst/>
          </a:prstGeom>
          <a:solidFill>
            <a:srgbClr val="E40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428" y="5377775"/>
            <a:ext cx="16186985" cy="1480225"/>
          </a:xfrm>
          <a:prstGeom prst="rect">
            <a:avLst/>
          </a:prstGeom>
        </p:spPr>
      </p:pic>
      <p:sp>
        <p:nvSpPr>
          <p:cNvPr id="48" name="Rectangle 10">
            <a:extLst>
              <a:ext uri="{FF2B5EF4-FFF2-40B4-BE49-F238E27FC236}">
                <a16:creationId xmlns="" xmlns:a16="http://schemas.microsoft.com/office/drawing/2014/main" id="{D66A740C-02EA-4A86-B5D0-F1C85FBE13FF}"/>
              </a:ext>
            </a:extLst>
          </p:cNvPr>
          <p:cNvSpPr/>
          <p:nvPr/>
        </p:nvSpPr>
        <p:spPr>
          <a:xfrm>
            <a:off x="952501" y="1354138"/>
            <a:ext cx="4580282" cy="3713242"/>
          </a:xfrm>
          <a:prstGeom prst="rect">
            <a:avLst/>
          </a:prstGeom>
          <a:solidFill>
            <a:srgbClr val="F4B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14">
            <a:extLst>
              <a:ext uri="{FF2B5EF4-FFF2-40B4-BE49-F238E27FC236}">
                <a16:creationId xmlns="" xmlns:a16="http://schemas.microsoft.com/office/drawing/2014/main" id="{2CEC65D3-17FC-45FD-B876-6E36EBD1B945}"/>
              </a:ext>
            </a:extLst>
          </p:cNvPr>
          <p:cNvSpPr txBox="1"/>
          <p:nvPr/>
        </p:nvSpPr>
        <p:spPr>
          <a:xfrm>
            <a:off x="1190625" y="1530812"/>
            <a:ext cx="4294531" cy="3359894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>
              <a:lnSpc>
                <a:spcPts val="3500"/>
              </a:lnSpc>
            </a:pPr>
            <a:r>
              <a:rPr lang="it-IT" sz="3200" dirty="0">
                <a:solidFill>
                  <a:srgbClr val="E40C80"/>
                </a:solidFill>
                <a:latin typeface="Nexa Light" panose="02000000000000000000" pitchFamily="50" charset="0"/>
              </a:rPr>
              <a:t>….e così nasce </a:t>
            </a:r>
            <a:r>
              <a:rPr lang="en-US" sz="3200" b="1" dirty="0" smtClean="0">
                <a:solidFill>
                  <a:schemeClr val="bg1"/>
                </a:solidFill>
                <a:latin typeface="Nexa Bold" panose="02000000000000000000" pitchFamily="50" charset="0"/>
              </a:rPr>
              <a:t>FRECCIAROSA</a:t>
            </a:r>
          </a:p>
          <a:p>
            <a:endParaRPr lang="it-IT" sz="1600" dirty="0" smtClean="0">
              <a:solidFill>
                <a:schemeClr val="tx2"/>
              </a:solidFill>
              <a:latin typeface="Nexa Light" panose="02000000000000000000" pitchFamily="50" charset="0"/>
            </a:endParaRPr>
          </a:p>
          <a:p>
            <a:r>
              <a:rPr lang="it-IT" sz="1600" dirty="0" smtClean="0">
                <a:solidFill>
                  <a:schemeClr val="tx2"/>
                </a:solidFill>
                <a:latin typeface="Nexa Light" panose="02000000000000000000" pitchFamily="50" charset="0"/>
              </a:rPr>
              <a:t>un </a:t>
            </a:r>
            <a:r>
              <a:rPr lang="it-IT" sz="1600" dirty="0">
                <a:solidFill>
                  <a:schemeClr val="tx2"/>
                </a:solidFill>
                <a:latin typeface="Nexa Light" panose="02000000000000000000" pitchFamily="50" charset="0"/>
              </a:rPr>
              <a:t>progetto nazionale in Partnership con Ferrovie dello Stato e Ministero della Salute.</a:t>
            </a:r>
            <a:br>
              <a:rPr lang="it-IT" sz="1600" dirty="0">
                <a:solidFill>
                  <a:schemeClr val="tx2"/>
                </a:solidFill>
                <a:latin typeface="Nexa Light" panose="02000000000000000000" pitchFamily="50" charset="0"/>
              </a:rPr>
            </a:br>
            <a:r>
              <a:rPr lang="it-IT" sz="1600" dirty="0" err="1">
                <a:solidFill>
                  <a:schemeClr val="tx2"/>
                </a:solidFill>
                <a:latin typeface="Nexa Light" panose="02000000000000000000" pitchFamily="50" charset="0"/>
              </a:rPr>
              <a:t>Farmindustria</a:t>
            </a:r>
            <a:r>
              <a:rPr lang="it-IT" sz="1600" dirty="0">
                <a:solidFill>
                  <a:schemeClr val="tx2"/>
                </a:solidFill>
                <a:latin typeface="Nexa Light" panose="02000000000000000000" pitchFamily="50" charset="0"/>
              </a:rPr>
              <a:t> e molte Aziende, non solo del farmaco, sostengono </a:t>
            </a:r>
            <a:r>
              <a:rPr lang="it-IT" sz="1600" dirty="0" smtClean="0">
                <a:solidFill>
                  <a:schemeClr val="tx2"/>
                </a:solidFill>
                <a:latin typeface="Nexa Light" panose="02000000000000000000" pitchFamily="50" charset="0"/>
              </a:rPr>
              <a:t>il </a:t>
            </a:r>
            <a:r>
              <a:rPr lang="it-IT" sz="1600" dirty="0">
                <a:solidFill>
                  <a:schemeClr val="tx2"/>
                </a:solidFill>
                <a:latin typeface="Nexa Light" panose="02000000000000000000" pitchFamily="50" charset="0"/>
              </a:rPr>
              <a:t>progetto che ha durata tutto il mese di ottobre. </a:t>
            </a:r>
            <a:endParaRPr lang="it-IT" sz="1600" dirty="0" smtClean="0">
              <a:solidFill>
                <a:schemeClr val="tx2"/>
              </a:solidFill>
              <a:latin typeface="Nexa Light" panose="02000000000000000000" pitchFamily="50" charset="0"/>
            </a:endParaRPr>
          </a:p>
          <a:p>
            <a:r>
              <a:rPr lang="it-IT" sz="1600" dirty="0" smtClean="0">
                <a:solidFill>
                  <a:schemeClr val="tx2"/>
                </a:solidFill>
                <a:latin typeface="Nexa Light" panose="02000000000000000000" pitchFamily="50" charset="0"/>
              </a:rPr>
              <a:t>Un </a:t>
            </a:r>
            <a:r>
              <a:rPr lang="it-IT" sz="1600" dirty="0">
                <a:solidFill>
                  <a:schemeClr val="tx2"/>
                </a:solidFill>
                <a:latin typeface="Nexa Light" panose="02000000000000000000" pitchFamily="50" charset="0"/>
              </a:rPr>
              <a:t>progetto </a:t>
            </a:r>
            <a:r>
              <a:rPr lang="it-IT" sz="1600" dirty="0" smtClean="0">
                <a:solidFill>
                  <a:schemeClr val="tx2"/>
                </a:solidFill>
                <a:latin typeface="Nexa Light" panose="02000000000000000000" pitchFamily="50" charset="0"/>
              </a:rPr>
              <a:t>che </a:t>
            </a:r>
            <a:r>
              <a:rPr lang="it-IT" sz="1600" dirty="0">
                <a:solidFill>
                  <a:schemeClr val="tx2"/>
                </a:solidFill>
                <a:latin typeface="Nexa Light" panose="02000000000000000000" pitchFamily="50" charset="0"/>
              </a:rPr>
              <a:t>attraversa l’Italia tutta, per sensibilizzare alla cultura della prevenzione in generale e alla diagnosi precoce del tumore del </a:t>
            </a:r>
            <a:r>
              <a:rPr lang="it-IT" sz="1600" dirty="0" smtClean="0">
                <a:solidFill>
                  <a:schemeClr val="tx2"/>
                </a:solidFill>
                <a:latin typeface="Nexa Light" panose="02000000000000000000" pitchFamily="50" charset="0"/>
              </a:rPr>
              <a:t>seno.</a:t>
            </a:r>
            <a:endParaRPr lang="en-US" sz="1600" b="1" dirty="0">
              <a:solidFill>
                <a:schemeClr val="tx2"/>
              </a:solidFill>
              <a:latin typeface="Nexa Light" panose="02000000000000000000" pitchFamily="50" charset="0"/>
            </a:endParaRPr>
          </a:p>
        </p:txBody>
      </p:sp>
      <p:pic>
        <p:nvPicPr>
          <p:cNvPr id="10" name="Segnaposto immagine 3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99600" y="1354138"/>
            <a:ext cx="2692400" cy="193516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  <p:pic>
        <p:nvPicPr>
          <p:cNvPr id="12" name="Segnaposto immagine 12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99600" y="3343275"/>
            <a:ext cx="2692400" cy="191452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</p:pic>
      <p:pic>
        <p:nvPicPr>
          <p:cNvPr id="14" name="Picture 16" descr="Risultati immagini per frecciarosa la prevenzione viaggia ad alta velocitÃ 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03100" y="1354665"/>
            <a:ext cx="3712714" cy="3893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063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0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>
            <a:extLst>
              <a:ext uri="{FF2B5EF4-FFF2-40B4-BE49-F238E27FC236}">
                <a16:creationId xmlns="" xmlns:a16="http://schemas.microsoft.com/office/drawing/2014/main" id="{6D419440-A927-4378-8046-45676EAA0F19}"/>
              </a:ext>
            </a:extLst>
          </p:cNvPr>
          <p:cNvSpPr/>
          <p:nvPr/>
        </p:nvSpPr>
        <p:spPr>
          <a:xfrm>
            <a:off x="516367" y="540197"/>
            <a:ext cx="11166437" cy="581757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/>
          <a:stretch/>
        </p:blipFill>
        <p:spPr>
          <a:xfrm>
            <a:off x="1124320" y="540912"/>
            <a:ext cx="9293123" cy="5820245"/>
          </a:xfrm>
          <a:prstGeom prst="rect">
            <a:avLst/>
          </a:prstGeom>
        </p:spPr>
      </p:pic>
      <p:sp>
        <p:nvSpPr>
          <p:cNvPr id="5" name="TextBox 19">
            <a:extLst>
              <a:ext uri="{FF2B5EF4-FFF2-40B4-BE49-F238E27FC236}">
                <a16:creationId xmlns="" xmlns:a16="http://schemas.microsoft.com/office/drawing/2014/main" id="{3B9BC0FB-C9C1-4562-B9A3-AE247E8B6955}"/>
              </a:ext>
            </a:extLst>
          </p:cNvPr>
          <p:cNvSpPr txBox="1"/>
          <p:nvPr/>
        </p:nvSpPr>
        <p:spPr>
          <a:xfrm>
            <a:off x="1065227" y="5830401"/>
            <a:ext cx="10091017" cy="45974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200" b="1" kern="1300" spc="3300" dirty="0" smtClean="0">
                <a:solidFill>
                  <a:srgbClr val="E40C80"/>
                </a:solidFill>
                <a:latin typeface="Nexa Bold" panose="02000000000000000000" pitchFamily="50" charset="0"/>
              </a:rPr>
              <a:t>ISTITUZIONALI</a:t>
            </a:r>
            <a:endParaRPr lang="en-US" sz="3200" b="1" kern="1300" spc="3300" dirty="0">
              <a:solidFill>
                <a:srgbClr val="E40C80"/>
              </a:solidFill>
              <a:latin typeface="Nexa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80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0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>
            <a:extLst>
              <a:ext uri="{FF2B5EF4-FFF2-40B4-BE49-F238E27FC236}">
                <a16:creationId xmlns="" xmlns:a16="http://schemas.microsoft.com/office/drawing/2014/main" id="{6D419440-A927-4378-8046-45676EAA0F19}"/>
              </a:ext>
            </a:extLst>
          </p:cNvPr>
          <p:cNvSpPr/>
          <p:nvPr/>
        </p:nvSpPr>
        <p:spPr>
          <a:xfrm>
            <a:off x="516367" y="540197"/>
            <a:ext cx="11166437" cy="581757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4" r="8159"/>
          <a:stretch/>
        </p:blipFill>
        <p:spPr>
          <a:xfrm>
            <a:off x="657725" y="595759"/>
            <a:ext cx="10908633" cy="573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0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>
            <a:extLst>
              <a:ext uri="{FF2B5EF4-FFF2-40B4-BE49-F238E27FC236}">
                <a16:creationId xmlns="" xmlns:a16="http://schemas.microsoft.com/office/drawing/2014/main" id="{6D419440-A927-4378-8046-45676EAA0F19}"/>
              </a:ext>
            </a:extLst>
          </p:cNvPr>
          <p:cNvSpPr/>
          <p:nvPr/>
        </p:nvSpPr>
        <p:spPr>
          <a:xfrm>
            <a:off x="516367" y="540197"/>
            <a:ext cx="11166437" cy="58175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dist="50800" dir="5400000" algn="ctr" rotWithShape="0">
              <a:srgbClr val="FFFFFF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0546" y="571593"/>
            <a:ext cx="8876167" cy="5786175"/>
          </a:xfrm>
          <a:prstGeom prst="rect">
            <a:avLst/>
          </a:prstGeom>
        </p:spPr>
      </p:pic>
      <p:grpSp>
        <p:nvGrpSpPr>
          <p:cNvPr id="4" name="Group 18">
            <a:extLst>
              <a:ext uri="{FF2B5EF4-FFF2-40B4-BE49-F238E27FC236}">
                <a16:creationId xmlns="" xmlns:a16="http://schemas.microsoft.com/office/drawing/2014/main" id="{BA5ED0D8-E69D-460C-BA9D-8FF3668A6473}"/>
              </a:ext>
            </a:extLst>
          </p:cNvPr>
          <p:cNvGrpSpPr/>
          <p:nvPr/>
        </p:nvGrpSpPr>
        <p:grpSpPr>
          <a:xfrm>
            <a:off x="1707994" y="3412948"/>
            <a:ext cx="9301924" cy="490519"/>
            <a:chOff x="2171961" y="1668502"/>
            <a:chExt cx="4391262" cy="490519"/>
          </a:xfrm>
        </p:grpSpPr>
        <p:sp>
          <p:nvSpPr>
            <p:cNvPr id="5" name="TextBox 19">
              <a:extLst>
                <a:ext uri="{FF2B5EF4-FFF2-40B4-BE49-F238E27FC236}">
                  <a16:creationId xmlns="" xmlns:a16="http://schemas.microsoft.com/office/drawing/2014/main" id="{3B9BC0FB-C9C1-4562-B9A3-AE247E8B6955}"/>
                </a:ext>
              </a:extLst>
            </p:cNvPr>
            <p:cNvSpPr txBox="1"/>
            <p:nvPr/>
          </p:nvSpPr>
          <p:spPr>
            <a:xfrm>
              <a:off x="2171961" y="1668502"/>
              <a:ext cx="4391262" cy="4905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>
                <a:lnSpc>
                  <a:spcPts val="3500"/>
                </a:lnSpc>
              </a:pPr>
              <a:r>
                <a:rPr lang="en-US" sz="4000" b="1" kern="1300" spc="3300" dirty="0" smtClean="0">
                  <a:solidFill>
                    <a:srgbClr val="E40C80"/>
                  </a:solidFill>
                  <a:latin typeface="Nexa Bold" panose="02000000000000000000" pitchFamily="50" charset="0"/>
                </a:rPr>
                <a:t>I VOLONTARI</a:t>
              </a:r>
              <a:endParaRPr lang="en-US" sz="4000" b="1" kern="1300" spc="3300" dirty="0">
                <a:solidFill>
                  <a:srgbClr val="E40C80"/>
                </a:solidFill>
                <a:latin typeface="Nexa Bold" panose="02000000000000000000" pitchFamily="50" charset="0"/>
              </a:endParaRPr>
            </a:p>
          </p:txBody>
        </p:sp>
        <p:sp>
          <p:nvSpPr>
            <p:cNvPr id="6" name="TextBox 20">
              <a:extLst>
                <a:ext uri="{FF2B5EF4-FFF2-40B4-BE49-F238E27FC236}">
                  <a16:creationId xmlns="" xmlns:a16="http://schemas.microsoft.com/office/drawing/2014/main" id="{1013F916-9BBC-4BE3-AC2B-90B976A8D6EB}"/>
                </a:ext>
              </a:extLst>
            </p:cNvPr>
            <p:cNvSpPr txBox="1"/>
            <p:nvPr/>
          </p:nvSpPr>
          <p:spPr>
            <a:xfrm>
              <a:off x="2994410" y="1974141"/>
              <a:ext cx="274636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endParaRPr lang="en-US" sz="1200" dirty="0">
                <a:solidFill>
                  <a:schemeClr val="tx2">
                    <a:lumMod val="65000"/>
                    <a:lumOff val="35000"/>
                  </a:schemeClr>
                </a:solidFill>
                <a:latin typeface="Bitter" panose="00000500000000000000" pitchFamily="50" charset="0"/>
                <a:ea typeface="Roboto Slab" pitchFamily="2" charset="0"/>
                <a:cs typeface="Lato" charset="0"/>
              </a:endParaRP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473" y="4512148"/>
            <a:ext cx="5942426" cy="26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0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>
            <a:extLst>
              <a:ext uri="{FF2B5EF4-FFF2-40B4-BE49-F238E27FC236}">
                <a16:creationId xmlns="" xmlns:a16="http://schemas.microsoft.com/office/drawing/2014/main" id="{6D419440-A927-4378-8046-45676EAA0F19}"/>
              </a:ext>
            </a:extLst>
          </p:cNvPr>
          <p:cNvSpPr/>
          <p:nvPr/>
        </p:nvSpPr>
        <p:spPr>
          <a:xfrm>
            <a:off x="516367" y="540197"/>
            <a:ext cx="11166437" cy="58175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20">
            <a:extLst>
              <a:ext uri="{FF2B5EF4-FFF2-40B4-BE49-F238E27FC236}">
                <a16:creationId xmlns="" xmlns:a16="http://schemas.microsoft.com/office/drawing/2014/main" id="{1013F916-9BBC-4BE3-AC2B-90B976A8D6EB}"/>
              </a:ext>
            </a:extLst>
          </p:cNvPr>
          <p:cNvSpPr txBox="1"/>
          <p:nvPr/>
        </p:nvSpPr>
        <p:spPr>
          <a:xfrm>
            <a:off x="3450172" y="3782755"/>
            <a:ext cx="5817569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1200" dirty="0">
              <a:solidFill>
                <a:schemeClr val="tx2">
                  <a:lumMod val="65000"/>
                  <a:lumOff val="35000"/>
                </a:schemeClr>
              </a:solidFill>
              <a:latin typeface="Bitter" panose="00000500000000000000" pitchFamily="50" charset="0"/>
              <a:ea typeface="Roboto Slab" pitchFamily="2" charset="0"/>
              <a:cs typeface="Lato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05" y="547356"/>
            <a:ext cx="8707999" cy="5810412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1073348" y="3328719"/>
            <a:ext cx="3381153" cy="809551"/>
            <a:chOff x="1073348" y="3328719"/>
            <a:chExt cx="3381153" cy="809551"/>
          </a:xfrm>
        </p:grpSpPr>
        <p:sp>
          <p:nvSpPr>
            <p:cNvPr id="8" name="Rettangolo 7"/>
            <p:cNvSpPr/>
            <p:nvPr/>
          </p:nvSpPr>
          <p:spPr>
            <a:xfrm>
              <a:off x="1073348" y="3328719"/>
              <a:ext cx="3381153" cy="809551"/>
            </a:xfrm>
            <a:prstGeom prst="rect">
              <a:avLst/>
            </a:prstGeom>
            <a:solidFill>
              <a:srgbClr val="E40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1230371" y="3546691"/>
              <a:ext cx="3157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spc="50" dirty="0" smtClean="0">
                  <a:solidFill>
                    <a:schemeClr val="bg1"/>
                  </a:solidFill>
                  <a:latin typeface="Nexa Light" panose="02000000000000000000" pitchFamily="50" charset="0"/>
                </a:rPr>
                <a:t>I nostri </a:t>
              </a:r>
              <a:r>
                <a:rPr lang="it-IT" sz="2000" spc="50" dirty="0" smtClean="0">
                  <a:solidFill>
                    <a:schemeClr val="bg1"/>
                  </a:solidFill>
                  <a:latin typeface="Nexa Bold" panose="02000000000000000000" pitchFamily="50" charset="0"/>
                </a:rPr>
                <a:t>VADEMECUM</a:t>
              </a:r>
              <a:endParaRPr lang="it-IT" sz="2000" spc="50" dirty="0">
                <a:solidFill>
                  <a:schemeClr val="bg1"/>
                </a:solidFill>
                <a:latin typeface="Nexa Bold" panose="020000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467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" y="0"/>
            <a:ext cx="12176446" cy="686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immagine 1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2455"/>
            <a:ext cx="7160455" cy="7160455"/>
          </a:xfr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A0D9A30-B714-44A4-B4C2-17AFE9F5BF23}"/>
              </a:ext>
            </a:extLst>
          </p:cNvPr>
          <p:cNvGrpSpPr/>
          <p:nvPr/>
        </p:nvGrpSpPr>
        <p:grpSpPr>
          <a:xfrm>
            <a:off x="6119341" y="4193176"/>
            <a:ext cx="4035286" cy="2047302"/>
            <a:chOff x="4089507" y="2843285"/>
            <a:chExt cx="4035286" cy="2047302"/>
          </a:xfrm>
        </p:grpSpPr>
        <p:sp>
          <p:nvSpPr>
            <p:cNvPr id="5" name="Frame 4">
              <a:extLst>
                <a:ext uri="{FF2B5EF4-FFF2-40B4-BE49-F238E27FC236}">
                  <a16:creationId xmlns="" xmlns:a16="http://schemas.microsoft.com/office/drawing/2014/main" id="{D88161DE-D533-4BC7-8BC9-EB4BE65DD202}"/>
                </a:ext>
              </a:extLst>
            </p:cNvPr>
            <p:cNvSpPr/>
            <p:nvPr/>
          </p:nvSpPr>
          <p:spPr>
            <a:xfrm>
              <a:off x="4089507" y="2843285"/>
              <a:ext cx="4035286" cy="2047302"/>
            </a:xfrm>
            <a:prstGeom prst="frame">
              <a:avLst>
                <a:gd name="adj1" fmla="val 2791"/>
              </a:avLst>
            </a:prstGeom>
            <a:solidFill>
              <a:srgbClr val="F4B0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CE45BA95-CBCF-4EDF-892E-1B2363D61242}"/>
                </a:ext>
              </a:extLst>
            </p:cNvPr>
            <p:cNvGrpSpPr/>
            <p:nvPr/>
          </p:nvGrpSpPr>
          <p:grpSpPr>
            <a:xfrm>
              <a:off x="4214181" y="3063017"/>
              <a:ext cx="3785937" cy="1623521"/>
              <a:chOff x="638889" y="1074933"/>
              <a:chExt cx="10902108" cy="1623521"/>
            </a:xfrm>
          </p:grpSpPr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0174B998-3715-4A45-A9FC-DDD902E7F288}"/>
                  </a:ext>
                </a:extLst>
              </p:cNvPr>
              <p:cNvSpPr txBox="1"/>
              <p:nvPr/>
            </p:nvSpPr>
            <p:spPr>
              <a:xfrm>
                <a:off x="638889" y="1074933"/>
                <a:ext cx="10902108" cy="115416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algn="ctr">
                  <a:lnSpc>
                    <a:spcPts val="4500"/>
                  </a:lnSpc>
                </a:pPr>
                <a:r>
                  <a:rPr lang="en-US" sz="4000" dirty="0" smtClean="0">
                    <a:solidFill>
                      <a:srgbClr val="E40C80"/>
                    </a:solidFill>
                    <a:latin typeface="Nexa Light" panose="02000000000000000000" pitchFamily="50" charset="0"/>
                  </a:rPr>
                  <a:t>Adriana</a:t>
                </a:r>
                <a:r>
                  <a:rPr lang="en-US" sz="4000" b="1" dirty="0" smtClean="0">
                    <a:solidFill>
                      <a:srgbClr val="E40C80"/>
                    </a:solidFill>
                    <a:latin typeface="Raleway Black" panose="020B0A03030101060003" pitchFamily="34" charset="0"/>
                  </a:rPr>
                  <a:t> </a:t>
                </a:r>
                <a:r>
                  <a:rPr lang="en-US" sz="4000" b="1" dirty="0" smtClean="0">
                    <a:solidFill>
                      <a:srgbClr val="E40C80"/>
                    </a:solidFill>
                    <a:latin typeface="Nexa Bold" panose="02000000000000000000" pitchFamily="50" charset="0"/>
                  </a:rPr>
                  <a:t>BONIFACINO</a:t>
                </a:r>
                <a:endParaRPr lang="en-US" sz="4000" b="1" dirty="0">
                  <a:solidFill>
                    <a:srgbClr val="E40C80"/>
                  </a:solidFill>
                  <a:latin typeface="Nexa Bold" panose="02000000000000000000" pitchFamily="50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6BBE1F98-0E06-4FE8-B4DD-262FFF643AB9}"/>
                  </a:ext>
                </a:extLst>
              </p:cNvPr>
              <p:cNvSpPr txBox="1"/>
              <p:nvPr/>
            </p:nvSpPr>
            <p:spPr>
              <a:xfrm>
                <a:off x="1598132" y="2229095"/>
                <a:ext cx="9209549" cy="4693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ts val="1200"/>
                  </a:lnSpc>
                  <a:spcBef>
                    <a:spcPts val="0"/>
                  </a:spcBef>
                </a:pPr>
                <a:r>
                  <a:rPr lang="it-IT" sz="1200" dirty="0">
                    <a:solidFill>
                      <a:schemeClr val="accent4"/>
                    </a:solidFill>
                    <a:latin typeface="Nexa Light" panose="02000000000000000000" pitchFamily="50" charset="0"/>
                  </a:rPr>
                  <a:t>Resp. Unità di Diagnosi e Terapia in Senologia</a:t>
                </a:r>
              </a:p>
              <a:p>
                <a:pPr algn="ctr">
                  <a:lnSpc>
                    <a:spcPts val="1200"/>
                  </a:lnSpc>
                  <a:spcBef>
                    <a:spcPts val="0"/>
                  </a:spcBef>
                </a:pPr>
                <a:r>
                  <a:rPr lang="it-IT" sz="1200" b="1" dirty="0">
                    <a:solidFill>
                      <a:schemeClr val="accent4"/>
                    </a:solidFill>
                    <a:latin typeface="Nexa Light" panose="02000000000000000000" pitchFamily="50" charset="0"/>
                  </a:rPr>
                  <a:t>A.O.U</a:t>
                </a:r>
                <a:r>
                  <a:rPr lang="it-IT" sz="1200" dirty="0">
                    <a:solidFill>
                      <a:schemeClr val="accent4"/>
                    </a:solidFill>
                    <a:latin typeface="Nexa Light" panose="02000000000000000000" pitchFamily="50" charset="0"/>
                  </a:rPr>
                  <a:t>. Sant’ Andrea </a:t>
                </a:r>
                <a:r>
                  <a:rPr lang="it-IT" sz="1200" dirty="0" smtClean="0">
                    <a:solidFill>
                      <a:schemeClr val="accent4"/>
                    </a:solidFill>
                    <a:latin typeface="Nexa Light" panose="02000000000000000000" pitchFamily="50" charset="0"/>
                  </a:rPr>
                  <a:t>- Roma </a:t>
                </a:r>
                <a:endParaRPr lang="it-IT" sz="1200" dirty="0">
                  <a:solidFill>
                    <a:schemeClr val="accent4"/>
                  </a:solidFill>
                  <a:latin typeface="Nexa Light" panose="02000000000000000000" pitchFamily="50" charset="0"/>
                </a:endParaRPr>
              </a:p>
              <a:p>
                <a:pPr algn="ctr">
                  <a:lnSpc>
                    <a:spcPts val="1200"/>
                  </a:lnSpc>
                  <a:spcBef>
                    <a:spcPts val="0"/>
                  </a:spcBef>
                </a:pPr>
                <a:r>
                  <a:rPr lang="it-IT" sz="1200" dirty="0">
                    <a:solidFill>
                      <a:schemeClr val="accent4"/>
                    </a:solidFill>
                    <a:latin typeface="Nexa Light" panose="02000000000000000000" pitchFamily="50" charset="0"/>
                  </a:rPr>
                  <a:t>Presidente </a:t>
                </a:r>
                <a:r>
                  <a:rPr lang="it-IT" sz="1200" b="1" dirty="0" smtClean="0">
                    <a:solidFill>
                      <a:schemeClr val="accent4"/>
                    </a:solidFill>
                    <a:latin typeface="Nexa Light" panose="02000000000000000000" pitchFamily="50" charset="0"/>
                  </a:rPr>
                  <a:t>IncontraDonna</a:t>
                </a:r>
                <a:r>
                  <a:rPr lang="it-IT" sz="1200" dirty="0" smtClean="0">
                    <a:solidFill>
                      <a:schemeClr val="accent4"/>
                    </a:solidFill>
                    <a:latin typeface="Nexa Light" panose="02000000000000000000" pitchFamily="50" charset="0"/>
                  </a:rPr>
                  <a:t> </a:t>
                </a:r>
                <a:r>
                  <a:rPr lang="it-IT" sz="1200" dirty="0" err="1">
                    <a:solidFill>
                      <a:schemeClr val="accent4"/>
                    </a:solidFill>
                    <a:latin typeface="Nexa Light" panose="02000000000000000000" pitchFamily="50" charset="0"/>
                  </a:rPr>
                  <a:t>onlus</a:t>
                </a:r>
                <a:endParaRPr lang="it-IT" sz="1200" dirty="0">
                  <a:solidFill>
                    <a:schemeClr val="accent4"/>
                  </a:solidFill>
                  <a:latin typeface="Nexa Light" panose="02000000000000000000" pitchFamily="50" charset="0"/>
                </a:endParaRPr>
              </a:p>
            </p:txBody>
          </p:sp>
        </p:grpSp>
      </p:grp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5185" y="756109"/>
            <a:ext cx="2977463" cy="1333848"/>
          </a:xfrm>
          <a:prstGeom prst="rect">
            <a:avLst/>
          </a:prstGeom>
          <a:noFill/>
        </p:spPr>
      </p:pic>
      <p:sp>
        <p:nvSpPr>
          <p:cNvPr id="12" name="Title 2"/>
          <p:cNvSpPr txBox="1">
            <a:spLocks/>
          </p:cNvSpPr>
          <p:nvPr/>
        </p:nvSpPr>
        <p:spPr>
          <a:xfrm>
            <a:off x="3566127" y="2745344"/>
            <a:ext cx="9097107" cy="6914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3600" b="1" dirty="0" smtClean="0">
                <a:solidFill>
                  <a:srgbClr val="E40C80"/>
                </a:solidFill>
                <a:latin typeface="Nexa Bold" panose="02000000000000000000" pitchFamily="50" charset="0"/>
              </a:rPr>
              <a:t>CARCINOMA DELLA </a:t>
            </a:r>
            <a:r>
              <a:rPr lang="it-IT" sz="3600" b="1" dirty="0">
                <a:solidFill>
                  <a:srgbClr val="E40C80"/>
                </a:solidFill>
                <a:latin typeface="Nexa Bold" panose="02000000000000000000" pitchFamily="50" charset="0"/>
              </a:rPr>
              <a:t>MAMMELLA </a:t>
            </a:r>
            <a:endParaRPr lang="id-ID" sz="3600" dirty="0">
              <a:solidFill>
                <a:srgbClr val="E40C80"/>
              </a:solidFill>
              <a:latin typeface="Nexa Bold" panose="02000000000000000000" pitchFamily="50" charset="0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3683359" y="3195334"/>
            <a:ext cx="8991598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sz="1200" b="1" cap="small" spc="80" dirty="0">
                <a:solidFill>
                  <a:srgbClr val="E40C80"/>
                </a:solidFill>
                <a:latin typeface="Nexa Light" panose="02000000000000000000" pitchFamily="50" charset="0"/>
              </a:rPr>
              <a:t>tecnologia e progetti innovativi possono contribuire ad una maggiore consapevolezza?</a:t>
            </a:r>
          </a:p>
        </p:txBody>
      </p:sp>
    </p:spTree>
    <p:extLst>
      <p:ext uri="{BB962C8B-B14F-4D97-AF65-F5344CB8AC3E}">
        <p14:creationId xmlns:p14="http://schemas.microsoft.com/office/powerpoint/2010/main" val="38139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0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1">
            <a:extLst>
              <a:ext uri="{FF2B5EF4-FFF2-40B4-BE49-F238E27FC236}">
                <a16:creationId xmlns="" xmlns:a16="http://schemas.microsoft.com/office/drawing/2014/main" id="{6D419440-A927-4378-8046-45676EAA0F19}"/>
              </a:ext>
            </a:extLst>
          </p:cNvPr>
          <p:cNvSpPr/>
          <p:nvPr/>
        </p:nvSpPr>
        <p:spPr>
          <a:xfrm>
            <a:off x="516367" y="540197"/>
            <a:ext cx="11166437" cy="58175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12"/>
          <p:cNvSpPr txBox="1"/>
          <p:nvPr/>
        </p:nvSpPr>
        <p:spPr>
          <a:xfrm>
            <a:off x="0" y="81191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CARCINOMA DELLA MAMMELLA</a:t>
            </a:r>
            <a:endParaRPr lang="ru-RU" sz="3600" dirty="0">
              <a:solidFill>
                <a:srgbClr val="262626"/>
              </a:solidFill>
            </a:endParaRPr>
          </a:p>
        </p:txBody>
      </p:sp>
      <p:sp>
        <p:nvSpPr>
          <p:cNvPr id="34" name="TextBox 13"/>
          <p:cNvSpPr txBox="1"/>
          <p:nvPr/>
        </p:nvSpPr>
        <p:spPr>
          <a:xfrm>
            <a:off x="0" y="1334136"/>
            <a:ext cx="12166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cap="small" spc="80" dirty="0">
                <a:solidFill>
                  <a:srgbClr val="E40C80"/>
                </a:solidFill>
                <a:latin typeface="Nexa Light" panose="02000000000000000000" pitchFamily="50" charset="0"/>
              </a:rPr>
              <a:t>tecnologia e progetti innovativi possono contribuire ad una maggiore consapevolezza?</a:t>
            </a:r>
          </a:p>
        </p:txBody>
      </p:sp>
      <p:graphicFrame>
        <p:nvGraphicFramePr>
          <p:cNvPr id="35" name="Диаграмма 6"/>
          <p:cNvGraphicFramePr/>
          <p:nvPr>
            <p:extLst>
              <p:ext uri="{D42A27DB-BD31-4B8C-83A1-F6EECF244321}">
                <p14:modId xmlns:p14="http://schemas.microsoft.com/office/powerpoint/2010/main" val="3625715565"/>
              </p:ext>
            </p:extLst>
          </p:nvPr>
        </p:nvGraphicFramePr>
        <p:xfrm>
          <a:off x="2792693" y="2072133"/>
          <a:ext cx="3685726" cy="2457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6" name="Диаграмма 29"/>
          <p:cNvGraphicFramePr/>
          <p:nvPr>
            <p:extLst>
              <p:ext uri="{D42A27DB-BD31-4B8C-83A1-F6EECF244321}">
                <p14:modId xmlns:p14="http://schemas.microsoft.com/office/powerpoint/2010/main" val="2238469785"/>
              </p:ext>
            </p:extLst>
          </p:nvPr>
        </p:nvGraphicFramePr>
        <p:xfrm>
          <a:off x="5688294" y="2072133"/>
          <a:ext cx="3685726" cy="2457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Диаграмма 30"/>
          <p:cNvGraphicFramePr/>
          <p:nvPr>
            <p:extLst>
              <p:ext uri="{D42A27DB-BD31-4B8C-83A1-F6EECF244321}">
                <p14:modId xmlns:p14="http://schemas.microsoft.com/office/powerpoint/2010/main" val="2416390076"/>
              </p:ext>
            </p:extLst>
          </p:nvPr>
        </p:nvGraphicFramePr>
        <p:xfrm>
          <a:off x="0" y="2072132"/>
          <a:ext cx="3685726" cy="2457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Диаграмма 32"/>
          <p:cNvGraphicFramePr/>
          <p:nvPr>
            <p:extLst>
              <p:ext uri="{D42A27DB-BD31-4B8C-83A1-F6EECF244321}">
                <p14:modId xmlns:p14="http://schemas.microsoft.com/office/powerpoint/2010/main" val="2339621801"/>
              </p:ext>
            </p:extLst>
          </p:nvPr>
        </p:nvGraphicFramePr>
        <p:xfrm>
          <a:off x="8480987" y="2072133"/>
          <a:ext cx="3685726" cy="2457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" name="TextBox 33"/>
          <p:cNvSpPr txBox="1"/>
          <p:nvPr/>
        </p:nvSpPr>
        <p:spPr>
          <a:xfrm>
            <a:off x="3976641" y="2792872"/>
            <a:ext cx="1372927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circa</a:t>
            </a:r>
            <a:r>
              <a:rPr lang="en-US" sz="14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 </a:t>
            </a:r>
            <a:r>
              <a:rPr lang="en-US" sz="1400" dirty="0" err="1" smtClean="0">
                <a:solidFill>
                  <a:srgbClr val="262626"/>
                </a:solidFill>
                <a:latin typeface="Nexa Bold" panose="02000000000000000000" pitchFamily="50" charset="0"/>
              </a:rPr>
              <a:t>il</a:t>
            </a:r>
            <a:r>
              <a:rPr lang="en-US" sz="14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 </a:t>
            </a:r>
            <a:r>
              <a:rPr lang="en-US" sz="32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10%</a:t>
            </a:r>
            <a:endParaRPr lang="ru-RU" sz="3200" dirty="0">
              <a:solidFill>
                <a:srgbClr val="262626"/>
              </a:solidFill>
            </a:endParaRPr>
          </a:p>
        </p:txBody>
      </p:sp>
      <p:sp>
        <p:nvSpPr>
          <p:cNvPr id="40" name="TextBox 34"/>
          <p:cNvSpPr txBox="1"/>
          <p:nvPr/>
        </p:nvSpPr>
        <p:spPr>
          <a:xfrm>
            <a:off x="1067619" y="3008318"/>
            <a:ext cx="156016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53.000</a:t>
            </a:r>
            <a:endParaRPr lang="ru-RU" sz="2800" dirty="0">
              <a:solidFill>
                <a:srgbClr val="262626"/>
              </a:solidFill>
            </a:endParaRPr>
          </a:p>
        </p:txBody>
      </p:sp>
      <p:sp>
        <p:nvSpPr>
          <p:cNvPr id="41" name="TextBox 35"/>
          <p:cNvSpPr txBox="1"/>
          <p:nvPr/>
        </p:nvSpPr>
        <p:spPr>
          <a:xfrm>
            <a:off x="6741785" y="3072865"/>
            <a:ext cx="155320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800.000</a:t>
            </a:r>
            <a:endParaRPr lang="ru-RU" sz="2400" dirty="0">
              <a:solidFill>
                <a:srgbClr val="262626"/>
              </a:solidFill>
            </a:endParaRPr>
          </a:p>
        </p:txBody>
      </p:sp>
      <p:sp>
        <p:nvSpPr>
          <p:cNvPr id="42" name="TextBox 36"/>
          <p:cNvSpPr txBox="1"/>
          <p:nvPr/>
        </p:nvSpPr>
        <p:spPr>
          <a:xfrm>
            <a:off x="9427810" y="3062106"/>
            <a:ext cx="180317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30.000</a:t>
            </a:r>
            <a:endParaRPr lang="ru-RU" sz="2800" dirty="0">
              <a:solidFill>
                <a:srgbClr val="262626"/>
              </a:solidFill>
            </a:endParaRPr>
          </a:p>
        </p:txBody>
      </p:sp>
      <p:sp>
        <p:nvSpPr>
          <p:cNvPr id="43" name="TextBox 37"/>
          <p:cNvSpPr txBox="1"/>
          <p:nvPr/>
        </p:nvSpPr>
        <p:spPr>
          <a:xfrm>
            <a:off x="752606" y="4529279"/>
            <a:ext cx="2180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NUOVI CASI OGNI ANNO</a:t>
            </a:r>
            <a:endParaRPr lang="ru-RU" sz="1600" dirty="0">
              <a:solidFill>
                <a:srgbClr val="262626"/>
              </a:solidFill>
            </a:endParaRPr>
          </a:p>
        </p:txBody>
      </p:sp>
      <p:sp>
        <p:nvSpPr>
          <p:cNvPr id="44" name="TextBox 38"/>
          <p:cNvSpPr txBox="1"/>
          <p:nvPr/>
        </p:nvSpPr>
        <p:spPr>
          <a:xfrm>
            <a:off x="3271843" y="4529279"/>
            <a:ext cx="25506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262626"/>
                </a:solidFill>
                <a:latin typeface="Nexa Bold" panose="02000000000000000000" pitchFamily="50" charset="0"/>
              </a:rPr>
              <a:t>SONO EREDITARI, GENETICAMENTE CONFERMATI</a:t>
            </a:r>
            <a:endParaRPr lang="ru-RU" sz="1400" dirty="0">
              <a:solidFill>
                <a:srgbClr val="262626"/>
              </a:solidFill>
            </a:endParaRPr>
          </a:p>
        </p:txBody>
      </p:sp>
      <p:sp>
        <p:nvSpPr>
          <p:cNvPr id="45" name="TextBox 39"/>
          <p:cNvSpPr txBox="1"/>
          <p:nvPr/>
        </p:nvSpPr>
        <p:spPr>
          <a:xfrm>
            <a:off x="6161246" y="4529276"/>
            <a:ext cx="27336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262626"/>
                </a:solidFill>
                <a:latin typeface="Nexa Bold" panose="02000000000000000000" pitchFamily="50" charset="0"/>
              </a:rPr>
              <a:t>DONNE VIVONO CON UNA DIAGNOSI DI CARCINOMA MAMMARIO</a:t>
            </a:r>
          </a:p>
        </p:txBody>
      </p:sp>
      <p:sp>
        <p:nvSpPr>
          <p:cNvPr id="46" name="TextBox 40"/>
          <p:cNvSpPr txBox="1"/>
          <p:nvPr/>
        </p:nvSpPr>
        <p:spPr>
          <a:xfrm>
            <a:off x="9233593" y="4529276"/>
            <a:ext cx="2449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262626"/>
                </a:solidFill>
                <a:latin typeface="Nexa Bold" panose="02000000000000000000" pitchFamily="50" charset="0"/>
              </a:rPr>
              <a:t>DONNE VIVONO CON CARCINOMA MAMMARIO AVANZATO O METASTATICO</a:t>
            </a: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712" y="6431649"/>
            <a:ext cx="744135" cy="333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20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Graphic spid="35" grpId="0">
        <p:bldAsOne/>
      </p:bldGraphic>
      <p:bldGraphic spid="36" grpId="0">
        <p:bldAsOne/>
      </p:bldGraphic>
      <p:bldGraphic spid="37" grpId="0">
        <p:bldAsOne/>
      </p:bldGraphic>
      <p:bldGraphic spid="38" grpId="0">
        <p:bldAsOne/>
      </p:bldGraphic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0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>
            <a:extLst>
              <a:ext uri="{FF2B5EF4-FFF2-40B4-BE49-F238E27FC236}">
                <a16:creationId xmlns="" xmlns:a16="http://schemas.microsoft.com/office/drawing/2014/main" id="{6D419440-A927-4378-8046-45676EAA0F19}"/>
              </a:ext>
            </a:extLst>
          </p:cNvPr>
          <p:cNvSpPr/>
          <p:nvPr/>
        </p:nvSpPr>
        <p:spPr>
          <a:xfrm>
            <a:off x="516367" y="540197"/>
            <a:ext cx="11166437" cy="58175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5" name="Диаграмма 6"/>
          <p:cNvGraphicFramePr/>
          <p:nvPr>
            <p:extLst>
              <p:ext uri="{D42A27DB-BD31-4B8C-83A1-F6EECF244321}">
                <p14:modId xmlns:p14="http://schemas.microsoft.com/office/powerpoint/2010/main" val="2194509283"/>
              </p:ext>
            </p:extLst>
          </p:nvPr>
        </p:nvGraphicFramePr>
        <p:xfrm>
          <a:off x="2792693" y="2083284"/>
          <a:ext cx="3685726" cy="2457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6" name="Диаграмма 29"/>
          <p:cNvGraphicFramePr/>
          <p:nvPr>
            <p:extLst>
              <p:ext uri="{D42A27DB-BD31-4B8C-83A1-F6EECF244321}">
                <p14:modId xmlns:p14="http://schemas.microsoft.com/office/powerpoint/2010/main" val="1285255006"/>
              </p:ext>
            </p:extLst>
          </p:nvPr>
        </p:nvGraphicFramePr>
        <p:xfrm>
          <a:off x="5688294" y="2053361"/>
          <a:ext cx="3685726" cy="2457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Диаграмма 30"/>
          <p:cNvGraphicFramePr/>
          <p:nvPr>
            <p:extLst>
              <p:ext uri="{D42A27DB-BD31-4B8C-83A1-F6EECF244321}">
                <p14:modId xmlns:p14="http://schemas.microsoft.com/office/powerpoint/2010/main" val="173380306"/>
              </p:ext>
            </p:extLst>
          </p:nvPr>
        </p:nvGraphicFramePr>
        <p:xfrm>
          <a:off x="0" y="2083283"/>
          <a:ext cx="3685726" cy="2457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Диаграмма 32"/>
          <p:cNvGraphicFramePr/>
          <p:nvPr>
            <p:extLst>
              <p:ext uri="{D42A27DB-BD31-4B8C-83A1-F6EECF244321}">
                <p14:modId xmlns:p14="http://schemas.microsoft.com/office/powerpoint/2010/main" val="3869988925"/>
              </p:ext>
            </p:extLst>
          </p:nvPr>
        </p:nvGraphicFramePr>
        <p:xfrm>
          <a:off x="8492036" y="2083276"/>
          <a:ext cx="3685726" cy="2457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9" name="TextBox 33"/>
          <p:cNvSpPr txBox="1"/>
          <p:nvPr/>
        </p:nvSpPr>
        <p:spPr>
          <a:xfrm>
            <a:off x="3976641" y="2980924"/>
            <a:ext cx="137292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50 - 69</a:t>
            </a:r>
          </a:p>
          <a:p>
            <a:pPr algn="ctr"/>
            <a:r>
              <a:rPr lang="en-US" sz="20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45 - 74</a:t>
            </a:r>
            <a:endParaRPr lang="ru-RU" sz="3200" dirty="0">
              <a:solidFill>
                <a:srgbClr val="262626"/>
              </a:solidFill>
            </a:endParaRPr>
          </a:p>
        </p:txBody>
      </p:sp>
      <p:sp>
        <p:nvSpPr>
          <p:cNvPr id="40" name="TextBox 34"/>
          <p:cNvSpPr txBox="1"/>
          <p:nvPr/>
        </p:nvSpPr>
        <p:spPr>
          <a:xfrm>
            <a:off x="1011325" y="2804023"/>
            <a:ext cx="1560168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262626"/>
                </a:solidFill>
                <a:latin typeface="Nexa Bold" panose="02000000000000000000" pitchFamily="50" charset="0"/>
              </a:rPr>
              <a:t>&lt;</a:t>
            </a:r>
            <a:endParaRPr lang="ru-RU" sz="2800" dirty="0">
              <a:solidFill>
                <a:srgbClr val="262626"/>
              </a:solidFill>
            </a:endParaRPr>
          </a:p>
        </p:txBody>
      </p:sp>
      <p:sp>
        <p:nvSpPr>
          <p:cNvPr id="41" name="TextBox 35"/>
          <p:cNvSpPr txBox="1"/>
          <p:nvPr/>
        </p:nvSpPr>
        <p:spPr>
          <a:xfrm>
            <a:off x="6664417" y="2834610"/>
            <a:ext cx="176278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262626"/>
                </a:solidFill>
                <a:latin typeface="Nexa Bold" panose="02000000000000000000" pitchFamily="50" charset="0"/>
              </a:rPr>
              <a:t>t</a:t>
            </a:r>
            <a:r>
              <a:rPr lang="en-US" sz="2000" dirty="0" err="1" smtClean="0">
                <a:solidFill>
                  <a:srgbClr val="262626"/>
                </a:solidFill>
                <a:latin typeface="Nexa Bold" panose="02000000000000000000" pitchFamily="50" charset="0"/>
              </a:rPr>
              <a:t>ra</a:t>
            </a:r>
            <a:r>
              <a:rPr lang="en-US" sz="20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 </a:t>
            </a:r>
            <a:r>
              <a:rPr lang="en-US" sz="2000" dirty="0" err="1" smtClean="0">
                <a:solidFill>
                  <a:srgbClr val="262626"/>
                </a:solidFill>
                <a:latin typeface="Nexa Bold" panose="02000000000000000000" pitchFamily="50" charset="0"/>
              </a:rPr>
              <a:t>il</a:t>
            </a:r>
            <a:r>
              <a:rPr lang="en-US" sz="20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 </a:t>
            </a:r>
          </a:p>
          <a:p>
            <a:pPr algn="ctr"/>
            <a:r>
              <a:rPr lang="en-US" sz="24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40 e 80%</a:t>
            </a:r>
            <a:endParaRPr lang="ru-RU" sz="2400" dirty="0">
              <a:solidFill>
                <a:srgbClr val="262626"/>
              </a:solidFill>
            </a:endParaRPr>
          </a:p>
        </p:txBody>
      </p:sp>
      <p:sp>
        <p:nvSpPr>
          <p:cNvPr id="42" name="TextBox 36"/>
          <p:cNvSpPr txBox="1"/>
          <p:nvPr/>
        </p:nvSpPr>
        <p:spPr>
          <a:xfrm>
            <a:off x="9438859" y="3050242"/>
            <a:ext cx="180317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40%</a:t>
            </a:r>
            <a:endParaRPr lang="ru-RU" sz="2800" dirty="0">
              <a:solidFill>
                <a:srgbClr val="262626"/>
              </a:solidFill>
            </a:endParaRPr>
          </a:p>
        </p:txBody>
      </p:sp>
      <p:sp>
        <p:nvSpPr>
          <p:cNvPr id="43" name="TextBox 37"/>
          <p:cNvSpPr txBox="1"/>
          <p:nvPr/>
        </p:nvSpPr>
        <p:spPr>
          <a:xfrm>
            <a:off x="752606" y="4540430"/>
            <a:ext cx="2180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LA MORTALITA’ SI RIDUCE DRASTICAMENTE</a:t>
            </a:r>
            <a:endParaRPr lang="ru-RU" sz="1600" dirty="0">
              <a:solidFill>
                <a:srgbClr val="262626"/>
              </a:solidFill>
            </a:endParaRPr>
          </a:p>
        </p:txBody>
      </p:sp>
      <p:sp>
        <p:nvSpPr>
          <p:cNvPr id="44" name="TextBox 38"/>
          <p:cNvSpPr txBox="1"/>
          <p:nvPr/>
        </p:nvSpPr>
        <p:spPr>
          <a:xfrm>
            <a:off x="3154317" y="4540430"/>
            <a:ext cx="29531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262626"/>
                </a:solidFill>
                <a:latin typeface="Nexa Bold" panose="02000000000000000000" pitchFamily="50" charset="0"/>
              </a:rPr>
              <a:t>LO SCREENING MAMMOGRAFICO GRATUITO RICOPRE LA FASCIA </a:t>
            </a:r>
            <a:r>
              <a:rPr lang="it-IT" sz="1400" b="1" dirty="0">
                <a:solidFill>
                  <a:srgbClr val="262626"/>
                </a:solidFill>
                <a:latin typeface="Nexa Bold" panose="02000000000000000000" pitchFamily="50" charset="0"/>
              </a:rPr>
              <a:t>50-69</a:t>
            </a:r>
            <a:r>
              <a:rPr lang="it-IT" sz="1400" dirty="0">
                <a:solidFill>
                  <a:srgbClr val="262626"/>
                </a:solidFill>
                <a:latin typeface="Nexa Bold" panose="02000000000000000000" pitchFamily="50" charset="0"/>
              </a:rPr>
              <a:t> ANNI E SOLO IN ALCUNE REGIONI DAI </a:t>
            </a:r>
            <a:r>
              <a:rPr lang="it-IT" sz="1400" b="1" dirty="0">
                <a:solidFill>
                  <a:srgbClr val="262626"/>
                </a:solidFill>
                <a:latin typeface="Nexa Bold" panose="02000000000000000000" pitchFamily="50" charset="0"/>
              </a:rPr>
              <a:t>45 AI 74 </a:t>
            </a:r>
            <a:endParaRPr lang="it-IT" sz="1400" b="1" dirty="0" smtClean="0">
              <a:solidFill>
                <a:srgbClr val="262626"/>
              </a:solidFill>
              <a:latin typeface="Nexa Bold" panose="02000000000000000000" pitchFamily="50" charset="0"/>
            </a:endParaRPr>
          </a:p>
          <a:p>
            <a:pPr algn="ctr"/>
            <a:r>
              <a:rPr lang="it-IT" sz="14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(</a:t>
            </a:r>
            <a:r>
              <a:rPr lang="it-IT" sz="1400" dirty="0">
                <a:solidFill>
                  <a:srgbClr val="262626"/>
                </a:solidFill>
                <a:latin typeface="Nexa Bold" panose="02000000000000000000" pitchFamily="50" charset="0"/>
              </a:rPr>
              <a:t>CIRCA IL 45-50 DEI CARCINOMI)</a:t>
            </a:r>
          </a:p>
        </p:txBody>
      </p:sp>
      <p:sp>
        <p:nvSpPr>
          <p:cNvPr id="45" name="TextBox 39"/>
          <p:cNvSpPr txBox="1"/>
          <p:nvPr/>
        </p:nvSpPr>
        <p:spPr>
          <a:xfrm>
            <a:off x="6161246" y="4540427"/>
            <a:ext cx="27336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262626"/>
                </a:solidFill>
                <a:latin typeface="Nexa Bold" panose="02000000000000000000" pitchFamily="50" charset="0"/>
              </a:rPr>
              <a:t>LE DONNE ADERISCONO ALLO SCREENING  IN PERCENTUALE VARIABILE TRA IL </a:t>
            </a:r>
            <a:r>
              <a:rPr lang="it-IT" sz="1400" b="1" dirty="0">
                <a:solidFill>
                  <a:srgbClr val="262626"/>
                </a:solidFill>
                <a:latin typeface="Nexa Bold" panose="02000000000000000000" pitchFamily="50" charset="0"/>
              </a:rPr>
              <a:t>40% E 80% </a:t>
            </a:r>
            <a:r>
              <a:rPr lang="it-IT" sz="1400" dirty="0">
                <a:solidFill>
                  <a:srgbClr val="262626"/>
                </a:solidFill>
                <a:latin typeface="Nexa Bold" panose="02000000000000000000" pitchFamily="50" charset="0"/>
              </a:rPr>
              <a:t>SECONDO REGIONI</a:t>
            </a:r>
          </a:p>
        </p:txBody>
      </p:sp>
      <p:sp>
        <p:nvSpPr>
          <p:cNvPr id="46" name="TextBox 40"/>
          <p:cNvSpPr txBox="1"/>
          <p:nvPr/>
        </p:nvSpPr>
        <p:spPr>
          <a:xfrm>
            <a:off x="9116369" y="4540427"/>
            <a:ext cx="25664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262626"/>
                </a:solidFill>
                <a:latin typeface="Nexa Bold" panose="02000000000000000000" pitchFamily="50" charset="0"/>
              </a:rPr>
              <a:t>CIRCA IL </a:t>
            </a:r>
            <a:r>
              <a:rPr lang="it-IT" sz="1400" b="1" dirty="0">
                <a:solidFill>
                  <a:srgbClr val="262626"/>
                </a:solidFill>
                <a:latin typeface="Nexa Bold" panose="02000000000000000000" pitchFamily="50" charset="0"/>
              </a:rPr>
              <a:t>40% </a:t>
            </a:r>
            <a:r>
              <a:rPr lang="it-IT" sz="1400" dirty="0">
                <a:solidFill>
                  <a:srgbClr val="262626"/>
                </a:solidFill>
                <a:latin typeface="Nexa Bold" panose="02000000000000000000" pitchFamily="50" charset="0"/>
              </a:rPr>
              <a:t>DELLE DONNE SCOPRE DI AVERE UN TUMORE ATTRAVERSO </a:t>
            </a:r>
          </a:p>
          <a:p>
            <a:pPr algn="ctr"/>
            <a:r>
              <a:rPr lang="it-IT" sz="1400" dirty="0">
                <a:solidFill>
                  <a:srgbClr val="262626"/>
                </a:solidFill>
                <a:latin typeface="Nexa Bold" panose="02000000000000000000" pitchFamily="50" charset="0"/>
              </a:rPr>
              <a:t>LA AUTOPALPAZIONE</a:t>
            </a:r>
          </a:p>
        </p:txBody>
      </p:sp>
      <p:sp>
        <p:nvSpPr>
          <p:cNvPr id="17" name="TextBox 12"/>
          <p:cNvSpPr txBox="1"/>
          <p:nvPr/>
        </p:nvSpPr>
        <p:spPr>
          <a:xfrm>
            <a:off x="0" y="811914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62626"/>
                </a:solidFill>
                <a:latin typeface="Nexa Bold" panose="02000000000000000000" pitchFamily="50" charset="0"/>
              </a:rPr>
              <a:t>CARCINOMA DELLA MAMMELLA</a:t>
            </a:r>
            <a:endParaRPr lang="ru-RU" sz="3600" dirty="0">
              <a:solidFill>
                <a:srgbClr val="262626"/>
              </a:solidFill>
            </a:endParaRPr>
          </a:p>
        </p:txBody>
      </p:sp>
      <p:sp>
        <p:nvSpPr>
          <p:cNvPr id="18" name="TextBox 13"/>
          <p:cNvSpPr txBox="1"/>
          <p:nvPr/>
        </p:nvSpPr>
        <p:spPr>
          <a:xfrm>
            <a:off x="0" y="1334136"/>
            <a:ext cx="121667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cap="small" spc="80" dirty="0">
                <a:solidFill>
                  <a:srgbClr val="E40C80"/>
                </a:solidFill>
                <a:latin typeface="Nexa Light" panose="02000000000000000000" pitchFamily="50" charset="0"/>
              </a:rPr>
              <a:t>tecnologia e progetti innovativi possono contribuire ad una maggiore consapevolezza?</a:t>
            </a:r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712" y="6431649"/>
            <a:ext cx="744135" cy="333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365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5" grpId="0">
        <p:bldAsOne/>
      </p:bldGraphic>
      <p:bldGraphic spid="36" grpId="0">
        <p:bldAsOne/>
      </p:bldGraphic>
      <p:bldGraphic spid="37" grpId="0">
        <p:bldAsOne/>
      </p:bldGraphic>
      <p:bldGraphic spid="38" grpId="0">
        <p:bldAsOne/>
      </p:bldGraphic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8659EF6-D977-48AC-8D80-8D3D3DFF56BD}"/>
              </a:ext>
            </a:extLst>
          </p:cNvPr>
          <p:cNvSpPr/>
          <p:nvPr/>
        </p:nvSpPr>
        <p:spPr>
          <a:xfrm>
            <a:off x="373062" y="381000"/>
            <a:ext cx="11445875" cy="6096000"/>
          </a:xfrm>
          <a:prstGeom prst="rect">
            <a:avLst/>
          </a:prstGeom>
          <a:solidFill>
            <a:srgbClr val="E40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C7E07EB-9470-4AA4-B271-70EA1A0BFD3B}"/>
              </a:ext>
            </a:extLst>
          </p:cNvPr>
          <p:cNvSpPr/>
          <p:nvPr/>
        </p:nvSpPr>
        <p:spPr>
          <a:xfrm>
            <a:off x="2" y="1693792"/>
            <a:ext cx="8526778" cy="4174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2"/>
          <p:cNvSpPr txBox="1"/>
          <p:nvPr/>
        </p:nvSpPr>
        <p:spPr>
          <a:xfrm>
            <a:off x="0" y="603222"/>
            <a:ext cx="12192000" cy="101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dirty="0" smtClean="0">
                <a:solidFill>
                  <a:schemeClr val="bg1"/>
                </a:solidFill>
                <a:latin typeface="Nexa Light" panose="02000000000000000000" pitchFamily="50" charset="0"/>
              </a:rPr>
              <a:t>COME RAGGIUNGIAMO CON </a:t>
            </a:r>
          </a:p>
          <a:p>
            <a:pPr algn="ctr">
              <a:lnSpc>
                <a:spcPts val="3500"/>
              </a:lnSpc>
            </a:pPr>
            <a:r>
              <a:rPr lang="en-US" sz="3600" dirty="0" smtClean="0">
                <a:solidFill>
                  <a:schemeClr val="bg1"/>
                </a:solidFill>
                <a:latin typeface="Nexa Light" panose="02000000000000000000" pitchFamily="50" charset="0"/>
              </a:rPr>
              <a:t>LE </a:t>
            </a:r>
            <a:r>
              <a:rPr lang="en-US" sz="3600" dirty="0" smtClean="0">
                <a:solidFill>
                  <a:schemeClr val="bg1"/>
                </a:solidFill>
                <a:latin typeface="Nexa Bold" panose="02000000000000000000" pitchFamily="50" charset="0"/>
              </a:rPr>
              <a:t>INFORMAZIONI</a:t>
            </a:r>
            <a:r>
              <a:rPr lang="en-US" sz="3600" dirty="0" smtClean="0">
                <a:solidFill>
                  <a:schemeClr val="bg1"/>
                </a:solidFill>
                <a:latin typeface="Nexa Light" panose="02000000000000000000" pitchFamily="50" charset="0"/>
              </a:rPr>
              <a:t> LE DONNE?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6" name="Segnaposto immagine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25"/>
          <a:stretch/>
        </p:blipFill>
        <p:spPr>
          <a:xfrm>
            <a:off x="8416937" y="1697043"/>
            <a:ext cx="6804000" cy="4248000"/>
          </a:xfr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625" y="205740"/>
            <a:ext cx="13423544" cy="755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7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7397674" y="4197627"/>
            <a:ext cx="4665090" cy="110752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3200" dirty="0" smtClean="0">
                <a:latin typeface="Nexa Bold" panose="02000000000000000000" pitchFamily="50" charset="0"/>
              </a:rPr>
              <a:t>POSSONO SALVARE</a:t>
            </a:r>
            <a:r>
              <a:rPr lang="id-ID" sz="3200" dirty="0" smtClean="0">
                <a:latin typeface="Nexa Bold" panose="02000000000000000000" pitchFamily="50" charset="0"/>
              </a:rPr>
              <a:t/>
            </a:r>
            <a:br>
              <a:rPr lang="id-ID" sz="3200" dirty="0" smtClean="0">
                <a:latin typeface="Nexa Bold" panose="02000000000000000000" pitchFamily="50" charset="0"/>
              </a:rPr>
            </a:br>
            <a:r>
              <a:rPr lang="it-IT" sz="4000" dirty="0" smtClean="0">
                <a:solidFill>
                  <a:srgbClr val="E40C80"/>
                </a:solidFill>
                <a:latin typeface="Nexa Bold" panose="02000000000000000000" pitchFamily="50" charset="0"/>
              </a:rPr>
              <a:t>LA VITA</a:t>
            </a:r>
            <a:endParaRPr lang="id-ID" sz="4000" dirty="0">
              <a:solidFill>
                <a:srgbClr val="E40C80"/>
              </a:solidFill>
              <a:latin typeface="Nexa Bold" panose="02000000000000000000" pitchFamily="50" charset="0"/>
            </a:endParaRPr>
          </a:p>
        </p:txBody>
      </p:sp>
      <p:sp>
        <p:nvSpPr>
          <p:cNvPr id="14" name="Rectangle 2"/>
          <p:cNvSpPr/>
          <p:nvPr/>
        </p:nvSpPr>
        <p:spPr>
          <a:xfrm>
            <a:off x="305997" y="2644917"/>
            <a:ext cx="7401605" cy="230832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it-IT" sz="2400" dirty="0" smtClean="0">
                <a:solidFill>
                  <a:srgbClr val="E40C80"/>
                </a:solidFill>
                <a:latin typeface="Nexa Bold" panose="02000000000000000000" pitchFamily="50" charset="0"/>
              </a:rPr>
              <a:t>La </a:t>
            </a:r>
            <a:r>
              <a:rPr lang="it-IT" sz="2400" dirty="0">
                <a:solidFill>
                  <a:srgbClr val="E40C80"/>
                </a:solidFill>
                <a:latin typeface="Nexa Bold" panose="02000000000000000000" pitchFamily="50" charset="0"/>
              </a:rPr>
              <a:t>consapevolezza, </a:t>
            </a:r>
            <a:endParaRPr lang="it-IT" sz="2400" dirty="0" smtClean="0">
              <a:solidFill>
                <a:srgbClr val="E40C80"/>
              </a:solidFill>
              <a:latin typeface="Nexa Bold" panose="02000000000000000000" pitchFamily="50" charset="0"/>
            </a:endParaRPr>
          </a:p>
          <a:p>
            <a:r>
              <a:rPr lang="it-IT" sz="2400" dirty="0" smtClean="0">
                <a:solidFill>
                  <a:srgbClr val="E40C80"/>
                </a:solidFill>
                <a:latin typeface="Nexa Bold" panose="02000000000000000000" pitchFamily="50" charset="0"/>
              </a:rPr>
              <a:t>la </a:t>
            </a:r>
            <a:r>
              <a:rPr lang="it-IT" sz="2400" dirty="0">
                <a:solidFill>
                  <a:srgbClr val="E40C80"/>
                </a:solidFill>
                <a:latin typeface="Nexa Bold" panose="02000000000000000000" pitchFamily="50" charset="0"/>
              </a:rPr>
              <a:t>prevenzione, </a:t>
            </a:r>
            <a:endParaRPr lang="it-IT" sz="2400" dirty="0" smtClean="0">
              <a:solidFill>
                <a:srgbClr val="E40C80"/>
              </a:solidFill>
              <a:latin typeface="Nexa Bold" panose="02000000000000000000" pitchFamily="50" charset="0"/>
            </a:endParaRPr>
          </a:p>
          <a:p>
            <a:r>
              <a:rPr lang="it-IT" sz="2400" dirty="0" smtClean="0">
                <a:solidFill>
                  <a:srgbClr val="E40C80"/>
                </a:solidFill>
                <a:latin typeface="Nexa Bold" panose="02000000000000000000" pitchFamily="50" charset="0"/>
              </a:rPr>
              <a:t>la </a:t>
            </a:r>
            <a:r>
              <a:rPr lang="it-IT" sz="2400" dirty="0">
                <a:solidFill>
                  <a:srgbClr val="E40C80"/>
                </a:solidFill>
                <a:latin typeface="Nexa Bold" panose="02000000000000000000" pitchFamily="50" charset="0"/>
              </a:rPr>
              <a:t>diagnosi precoce, </a:t>
            </a:r>
            <a:endParaRPr lang="it-IT" sz="2400" dirty="0" smtClean="0">
              <a:solidFill>
                <a:srgbClr val="E40C80"/>
              </a:solidFill>
              <a:latin typeface="Nexa Bold" panose="02000000000000000000" pitchFamily="50" charset="0"/>
            </a:endParaRPr>
          </a:p>
          <a:p>
            <a:r>
              <a:rPr lang="it-IT" sz="2400" dirty="0" smtClean="0">
                <a:solidFill>
                  <a:srgbClr val="E40C80"/>
                </a:solidFill>
                <a:latin typeface="Nexa Bold" panose="02000000000000000000" pitchFamily="50" charset="0"/>
              </a:rPr>
              <a:t>la </a:t>
            </a:r>
            <a:r>
              <a:rPr lang="it-IT" sz="2400" dirty="0">
                <a:solidFill>
                  <a:srgbClr val="E40C80"/>
                </a:solidFill>
                <a:latin typeface="Nexa Bold" panose="02000000000000000000" pitchFamily="50" charset="0"/>
              </a:rPr>
              <a:t>appropriatezza,  </a:t>
            </a:r>
            <a:endParaRPr lang="it-IT" sz="2400" dirty="0" smtClean="0">
              <a:solidFill>
                <a:srgbClr val="E40C80"/>
              </a:solidFill>
              <a:latin typeface="Nexa Bold" panose="02000000000000000000" pitchFamily="50" charset="0"/>
            </a:endParaRPr>
          </a:p>
          <a:p>
            <a:r>
              <a:rPr lang="it-IT" sz="2400" dirty="0" smtClean="0">
                <a:solidFill>
                  <a:srgbClr val="E40C80"/>
                </a:solidFill>
                <a:latin typeface="Nexa Bold" panose="02000000000000000000" pitchFamily="50" charset="0"/>
              </a:rPr>
              <a:t>la </a:t>
            </a:r>
            <a:r>
              <a:rPr lang="it-IT" sz="2400" dirty="0">
                <a:solidFill>
                  <a:srgbClr val="E40C80"/>
                </a:solidFill>
                <a:latin typeface="Nexa Bold" panose="02000000000000000000" pitchFamily="50" charset="0"/>
              </a:rPr>
              <a:t>qualità dei servizi </a:t>
            </a:r>
            <a:endParaRPr lang="it-IT" sz="2400" dirty="0" smtClean="0">
              <a:solidFill>
                <a:srgbClr val="E40C80"/>
              </a:solidFill>
              <a:latin typeface="Nexa Bold" panose="02000000000000000000" pitchFamily="50" charset="0"/>
            </a:endParaRPr>
          </a:p>
          <a:p>
            <a:r>
              <a:rPr lang="it-IT" sz="2400" dirty="0" smtClean="0">
                <a:solidFill>
                  <a:srgbClr val="E40C80"/>
                </a:solidFill>
                <a:latin typeface="Nexa Bold" panose="02000000000000000000" pitchFamily="50" charset="0"/>
              </a:rPr>
              <a:t>e </a:t>
            </a:r>
            <a:r>
              <a:rPr lang="it-IT" sz="2400" dirty="0">
                <a:solidFill>
                  <a:srgbClr val="E40C80"/>
                </a:solidFill>
                <a:latin typeface="Nexa Bold" panose="02000000000000000000" pitchFamily="50" charset="0"/>
              </a:rPr>
              <a:t>delle cure </a:t>
            </a:r>
          </a:p>
        </p:txBody>
      </p:sp>
    </p:spTree>
    <p:extLst>
      <p:ext uri="{BB962C8B-B14F-4D97-AF65-F5344CB8AC3E}">
        <p14:creationId xmlns:p14="http://schemas.microsoft.com/office/powerpoint/2010/main" val="132499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8B44CD1-9DF7-4916-B64E-BB71C1F7C9EA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E40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CEF5E54-4D86-432D-92F6-85666A2CD42B}"/>
              </a:ext>
            </a:extLst>
          </p:cNvPr>
          <p:cNvSpPr/>
          <p:nvPr/>
        </p:nvSpPr>
        <p:spPr>
          <a:xfrm>
            <a:off x="684276" y="685800"/>
            <a:ext cx="4727448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820C301-6235-4389-B026-A092FFDE300B}"/>
              </a:ext>
            </a:extLst>
          </p:cNvPr>
          <p:cNvSpPr txBox="1"/>
          <p:nvPr/>
        </p:nvSpPr>
        <p:spPr>
          <a:xfrm>
            <a:off x="6448291" y="611272"/>
            <a:ext cx="5743709" cy="361637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3200" b="1" dirty="0" smtClean="0">
                <a:solidFill>
                  <a:srgbClr val="E40C80"/>
                </a:solidFill>
                <a:latin typeface="Nexa Bold" panose="02000000000000000000" pitchFamily="50" charset="0"/>
              </a:rPr>
              <a:t>IL TRENO HA FISCHIATO</a:t>
            </a:r>
          </a:p>
          <a:p>
            <a:pPr algn="ctr">
              <a:lnSpc>
                <a:spcPts val="3500"/>
              </a:lnSpc>
            </a:pPr>
            <a:endParaRPr lang="en-US" sz="3200" b="1" dirty="0" smtClean="0">
              <a:solidFill>
                <a:schemeClr val="accent3"/>
              </a:solidFill>
              <a:latin typeface="Raleway Black" panose="020B0A03030101060003" pitchFamily="34" charset="0"/>
            </a:endParaRPr>
          </a:p>
          <a:p>
            <a:pPr algn="ctr">
              <a:lnSpc>
                <a:spcPts val="3500"/>
              </a:lnSpc>
            </a:pPr>
            <a:endParaRPr lang="en-US" sz="3200" b="1" dirty="0" smtClean="0">
              <a:solidFill>
                <a:schemeClr val="accent3"/>
              </a:solidFill>
              <a:latin typeface="Raleway Black" panose="020B0A03030101060003" pitchFamily="34" charset="0"/>
            </a:endParaRPr>
          </a:p>
          <a:p>
            <a:pPr algn="ctr"/>
            <a:r>
              <a:rPr lang="it-IT" sz="3200" b="1" dirty="0" smtClean="0">
                <a:solidFill>
                  <a:schemeClr val="tx2"/>
                </a:solidFill>
                <a:latin typeface="Nexa Bold" panose="02000000000000000000" pitchFamily="50" charset="0"/>
              </a:rPr>
              <a:t>«Il </a:t>
            </a:r>
            <a:r>
              <a:rPr lang="it-IT" sz="3200" b="1" dirty="0">
                <a:solidFill>
                  <a:schemeClr val="tx2"/>
                </a:solidFill>
                <a:latin typeface="Nexa Bold" panose="02000000000000000000" pitchFamily="50" charset="0"/>
              </a:rPr>
              <a:t>fischio di un treno rappresenta per il protagonista l'occasione per dare una svolta alla sua </a:t>
            </a:r>
            <a:r>
              <a:rPr lang="it-IT" sz="3200" b="1" dirty="0" smtClean="0">
                <a:solidFill>
                  <a:schemeClr val="tx2"/>
                </a:solidFill>
                <a:latin typeface="Nexa Bold" panose="02000000000000000000" pitchFamily="50" charset="0"/>
              </a:rPr>
              <a:t>esistenza»</a:t>
            </a:r>
            <a:endParaRPr lang="id-ID" sz="3200" b="1" dirty="0">
              <a:solidFill>
                <a:schemeClr val="tx2"/>
              </a:solidFill>
              <a:latin typeface="Nexa Bold" panose="02000000000000000000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B2F34D0-8499-4B73-B7DB-EE9B5F3B5A15}"/>
              </a:ext>
            </a:extLst>
          </p:cNvPr>
          <p:cNvSpPr/>
          <p:nvPr/>
        </p:nvSpPr>
        <p:spPr>
          <a:xfrm>
            <a:off x="3151266" y="3291840"/>
            <a:ext cx="2258568" cy="28803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4A6A99C-04A2-4D53-B190-1BFDAF380142}"/>
              </a:ext>
            </a:extLst>
          </p:cNvPr>
          <p:cNvSpPr/>
          <p:nvPr/>
        </p:nvSpPr>
        <p:spPr>
          <a:xfrm>
            <a:off x="684276" y="685800"/>
            <a:ext cx="731520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36BADF-3034-4330-A611-B4EA9A9A39C1}"/>
              </a:ext>
            </a:extLst>
          </p:cNvPr>
          <p:cNvSpPr/>
          <p:nvPr/>
        </p:nvSpPr>
        <p:spPr>
          <a:xfrm>
            <a:off x="3149376" y="3291838"/>
            <a:ext cx="731520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781">
            <a:off x="5665537" y="3490021"/>
            <a:ext cx="2272769" cy="329695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" name="CasellaDiTesto 11"/>
          <p:cNvSpPr txBox="1"/>
          <p:nvPr/>
        </p:nvSpPr>
        <p:spPr>
          <a:xfrm>
            <a:off x="9687224" y="4876804"/>
            <a:ext cx="2398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E40C80"/>
                </a:solidFill>
                <a:latin typeface="Nexa Bold" panose="02000000000000000000" pitchFamily="50" charset="0"/>
              </a:rPr>
              <a:t>Luigi Pirandello</a:t>
            </a:r>
            <a:endParaRPr lang="it-IT" sz="2400" dirty="0">
              <a:solidFill>
                <a:srgbClr val="E40C80"/>
              </a:solidFill>
              <a:latin typeface="Nexa Bold" panose="02000000000000000000" pitchFamily="50" charset="0"/>
            </a:endParaRPr>
          </a:p>
        </p:txBody>
      </p:sp>
      <p:pic>
        <p:nvPicPr>
          <p:cNvPr id="15" name="Segnaposto immagine 4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436" y="822959"/>
            <a:ext cx="4453128" cy="5212080"/>
          </a:xfrm>
        </p:spPr>
      </p:pic>
    </p:spTree>
    <p:extLst>
      <p:ext uri="{BB962C8B-B14F-4D97-AF65-F5344CB8AC3E}">
        <p14:creationId xmlns:p14="http://schemas.microsoft.com/office/powerpoint/2010/main" val="172564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8B44CD1-9DF7-4916-B64E-BB71C1F7C9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0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CEF5E54-4D86-432D-92F6-85666A2CD42B}"/>
              </a:ext>
            </a:extLst>
          </p:cNvPr>
          <p:cNvSpPr/>
          <p:nvPr/>
        </p:nvSpPr>
        <p:spPr>
          <a:xfrm>
            <a:off x="684276" y="685800"/>
            <a:ext cx="10920120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4A6A99C-04A2-4D53-B190-1BFDAF380142}"/>
              </a:ext>
            </a:extLst>
          </p:cNvPr>
          <p:cNvSpPr/>
          <p:nvPr/>
        </p:nvSpPr>
        <p:spPr>
          <a:xfrm>
            <a:off x="684276" y="685800"/>
            <a:ext cx="731520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F36BADF-3034-4330-A611-B4EA9A9A39C1}"/>
              </a:ext>
            </a:extLst>
          </p:cNvPr>
          <p:cNvSpPr/>
          <p:nvPr/>
        </p:nvSpPr>
        <p:spPr>
          <a:xfrm>
            <a:off x="3149376" y="3291838"/>
            <a:ext cx="731520" cy="73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" y="686652"/>
            <a:ext cx="10920120" cy="5514660"/>
          </a:xfrm>
          <a:prstGeom prst="rect">
            <a:avLst/>
          </a:prstGeom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712" y="6287678"/>
            <a:ext cx="1065513" cy="4773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5994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CD96ABB-A480-42A2-961D-429950BA9E23}"/>
              </a:ext>
            </a:extLst>
          </p:cNvPr>
          <p:cNvSpPr/>
          <p:nvPr/>
        </p:nvSpPr>
        <p:spPr>
          <a:xfrm>
            <a:off x="0" y="0"/>
            <a:ext cx="3173896" cy="6858000"/>
          </a:xfrm>
          <a:prstGeom prst="rect">
            <a:avLst/>
          </a:prstGeom>
          <a:solidFill>
            <a:srgbClr val="F4B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egnaposto immagine 1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7" name="Title 1"/>
          <p:cNvSpPr txBox="1">
            <a:spLocks/>
          </p:cNvSpPr>
          <p:nvPr/>
        </p:nvSpPr>
        <p:spPr>
          <a:xfrm>
            <a:off x="5740956" y="1114056"/>
            <a:ext cx="6368902" cy="493587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smtClean="0">
                <a:solidFill>
                  <a:schemeClr val="tx2"/>
                </a:solidFill>
                <a:latin typeface="Nexa Light" panose="02000000000000000000" pitchFamily="50" charset="0"/>
              </a:rPr>
              <a:t>In 8 anni Trenitalia ha stimato che </a:t>
            </a:r>
            <a:r>
              <a:rPr lang="it-IT" dirty="0" smtClean="0">
                <a:solidFill>
                  <a:schemeClr val="tx2"/>
                </a:solidFill>
                <a:latin typeface="Nexa Light" panose="02000000000000000000" pitchFamily="50" charset="0"/>
              </a:rPr>
              <a:t/>
            </a:r>
            <a:br>
              <a:rPr lang="it-IT" dirty="0" smtClean="0">
                <a:solidFill>
                  <a:schemeClr val="tx2"/>
                </a:solidFill>
                <a:latin typeface="Nexa Light" panose="02000000000000000000" pitchFamily="50" charset="0"/>
              </a:rPr>
            </a:br>
            <a:endParaRPr lang="it-IT" dirty="0" smtClean="0">
              <a:solidFill>
                <a:schemeClr val="tx2"/>
              </a:solidFill>
              <a:latin typeface="Nexa Light" panose="02000000000000000000" pitchFamily="50" charset="0"/>
            </a:endParaRPr>
          </a:p>
          <a:p>
            <a:endParaRPr lang="it-IT" dirty="0" smtClean="0">
              <a:solidFill>
                <a:srgbClr val="E40C80"/>
              </a:solidFill>
              <a:latin typeface="Nexa Bold" panose="02000000000000000000" pitchFamily="50" charset="0"/>
            </a:endParaRPr>
          </a:p>
          <a:p>
            <a:r>
              <a:rPr lang="it-IT" dirty="0" smtClean="0">
                <a:solidFill>
                  <a:srgbClr val="E40C80"/>
                </a:solidFill>
                <a:latin typeface="Nexa Bold" panose="02000000000000000000" pitchFamily="50" charset="0"/>
              </a:rPr>
              <a:t>Abbiamo incontrato circa 10 milioni di persone. </a:t>
            </a:r>
            <a:r>
              <a:rPr lang="it-IT" dirty="0" smtClean="0">
                <a:solidFill>
                  <a:srgbClr val="E40C80"/>
                </a:solidFill>
                <a:latin typeface="Nexa Light" panose="02000000000000000000" pitchFamily="50" charset="0"/>
              </a:rPr>
              <a:t/>
            </a:r>
            <a:br>
              <a:rPr lang="it-IT" dirty="0" smtClean="0">
                <a:solidFill>
                  <a:srgbClr val="E40C80"/>
                </a:solidFill>
                <a:latin typeface="Nexa Light" panose="02000000000000000000" pitchFamily="50" charset="0"/>
              </a:rPr>
            </a:br>
            <a:r>
              <a:rPr lang="it-IT" dirty="0" smtClean="0">
                <a:latin typeface="Nexa Light" panose="02000000000000000000" pitchFamily="50" charset="0"/>
              </a:rPr>
              <a:t/>
            </a:r>
            <a:br>
              <a:rPr lang="it-IT" dirty="0" smtClean="0">
                <a:latin typeface="Nexa Light" panose="02000000000000000000" pitchFamily="50" charset="0"/>
              </a:rPr>
            </a:br>
            <a:r>
              <a:rPr lang="it-IT" b="1" dirty="0" smtClean="0">
                <a:solidFill>
                  <a:srgbClr val="F4B0CD"/>
                </a:solidFill>
              </a:rPr>
              <a:t>‘</a:t>
            </a:r>
            <a:r>
              <a:rPr lang="it-IT" sz="3600" i="1" dirty="0" smtClean="0">
                <a:solidFill>
                  <a:srgbClr val="F4B0CD"/>
                </a:solidFill>
                <a:latin typeface="Nexa Bold" panose="02000000000000000000" pitchFamily="50" charset="0"/>
              </a:rPr>
              <a:t>Un’ esperienza impagabile</a:t>
            </a:r>
            <a:r>
              <a:rPr lang="it-IT" b="1" dirty="0" smtClean="0">
                <a:solidFill>
                  <a:srgbClr val="F4B0CD"/>
                </a:solidFill>
              </a:rPr>
              <a:t>‘ </a:t>
            </a:r>
            <a:endParaRPr lang="id-ID" sz="3600" i="1" dirty="0">
              <a:solidFill>
                <a:srgbClr val="F4B0CD"/>
              </a:solidFill>
              <a:latin typeface="Nexa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2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Summer">
      <a:dk1>
        <a:srgbClr val="5CACC7"/>
      </a:dk1>
      <a:lt1>
        <a:sysClr val="window" lastClr="FFFFFF"/>
      </a:lt1>
      <a:dk2>
        <a:srgbClr val="000000"/>
      </a:dk2>
      <a:lt2>
        <a:srgbClr val="F8F8F8"/>
      </a:lt2>
      <a:accent1>
        <a:srgbClr val="F4E9CD"/>
      </a:accent1>
      <a:accent2>
        <a:srgbClr val="89C3C4"/>
      </a:accent2>
      <a:accent3>
        <a:srgbClr val="E67C54"/>
      </a:accent3>
      <a:accent4>
        <a:srgbClr val="111111"/>
      </a:accent4>
      <a:accent5>
        <a:srgbClr val="1C1C1C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264</Words>
  <Application>Microsoft Office PowerPoint</Application>
  <PresentationFormat>Custom</PresentationFormat>
  <Paragraphs>57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2018-11-28T15:39:26Z</dcterms:created>
  <dcterms:modified xsi:type="dcterms:W3CDTF">2018-12-08T19:25:18Z</dcterms:modified>
</cp:coreProperties>
</file>